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3"/>
  </p:notesMasterIdLst>
  <p:sldIdLst>
    <p:sldId id="295" r:id="rId2"/>
    <p:sldId id="257" r:id="rId3"/>
    <p:sldId id="297" r:id="rId4"/>
    <p:sldId id="266" r:id="rId5"/>
    <p:sldId id="267" r:id="rId6"/>
    <p:sldId id="268" r:id="rId7"/>
    <p:sldId id="283" r:id="rId8"/>
    <p:sldId id="289" r:id="rId9"/>
    <p:sldId id="320" r:id="rId10"/>
    <p:sldId id="321" r:id="rId11"/>
    <p:sldId id="322" r:id="rId12"/>
    <p:sldId id="323" r:id="rId13"/>
    <p:sldId id="278" r:id="rId14"/>
    <p:sldId id="319" r:id="rId15"/>
    <p:sldId id="306" r:id="rId16"/>
    <p:sldId id="307" r:id="rId17"/>
    <p:sldId id="258" r:id="rId18"/>
    <p:sldId id="290" r:id="rId19"/>
    <p:sldId id="292" r:id="rId20"/>
    <p:sldId id="264" r:id="rId21"/>
    <p:sldId id="260" r:id="rId22"/>
    <p:sldId id="310" r:id="rId23"/>
    <p:sldId id="311" r:id="rId24"/>
    <p:sldId id="275" r:id="rId25"/>
    <p:sldId id="272" r:id="rId26"/>
    <p:sldId id="276" r:id="rId27"/>
    <p:sldId id="299" r:id="rId28"/>
    <p:sldId id="301" r:id="rId29"/>
    <p:sldId id="303" r:id="rId30"/>
    <p:sldId id="304" r:id="rId31"/>
    <p:sldId id="261" r:id="rId32"/>
    <p:sldId id="259" r:id="rId33"/>
    <p:sldId id="286" r:id="rId34"/>
    <p:sldId id="262" r:id="rId35"/>
    <p:sldId id="288" r:id="rId36"/>
    <p:sldId id="279" r:id="rId37"/>
    <p:sldId id="284" r:id="rId38"/>
    <p:sldId id="285" r:id="rId39"/>
    <p:sldId id="280" r:id="rId40"/>
    <p:sldId id="314" r:id="rId41"/>
    <p:sldId id="294" r:id="rId42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ormorant Garamond" pitchFamily="2" charset="0"/>
      <p:regular r:id="rId50"/>
      <p:bold r:id="rId51"/>
      <p:italic r:id="rId52"/>
      <p:boldItalic r:id="rId53"/>
    </p:embeddedFont>
    <p:embeddedFont>
      <p:font typeface="Cormorant Garamond Light" pitchFamily="2" charset="0"/>
      <p:regular r:id="rId54"/>
      <p:bold r:id="rId55"/>
      <p:italic r:id="rId56"/>
      <p:boldItalic r:id="rId57"/>
    </p:embeddedFont>
    <p:embeddedFont>
      <p:font typeface="Cormorant Garamond SemiBold" pitchFamily="2" charset="0"/>
      <p:regular r:id="rId58"/>
      <p:bold r:id="rId59"/>
      <p:italic r:id="rId60"/>
      <p:boldItalic r:id="rId61"/>
    </p:embeddedFont>
    <p:embeddedFont>
      <p:font typeface="Libertinus Sans" pitchFamily="2" charset="0"/>
      <p:regular r:id="rId62"/>
      <p:bold r:id="rId63"/>
      <p: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as Violante" initials="NV" lastIdx="1" clrIdx="0">
    <p:extLst>
      <p:ext uri="{19B8F6BF-5375-455C-9EA6-DF929625EA0E}">
        <p15:presenceInfo xmlns:p15="http://schemas.microsoft.com/office/powerpoint/2012/main" userId="Nicolas Violant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8D8"/>
    <a:srgbClr val="A02470"/>
    <a:srgbClr val="FFFFFF"/>
    <a:srgbClr val="00B0F0"/>
    <a:srgbClr val="FFFFEA"/>
    <a:srgbClr val="FF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28" autoAdjust="0"/>
    <p:restoredTop sz="86462" autoAdjust="0"/>
  </p:normalViewPr>
  <p:slideViewPr>
    <p:cSldViewPr snapToGrid="0">
      <p:cViewPr varScale="1">
        <p:scale>
          <a:sx n="94" d="100"/>
          <a:sy n="94" d="100"/>
        </p:scale>
        <p:origin x="732" y="8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40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7.fntdata"/><Relationship Id="rId5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A305B-71A1-4560-8BB4-509E09221814}" type="datetimeFigureOut">
              <a:rPr lang="en-US" smtClean="0"/>
              <a:t>16-Oct-25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F022D-2D5D-401E-8F9C-46159B5BB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63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63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- Second, the segment the repetitions using instance segmentation based on contrastive learning from 2D masks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27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- Third, we register the instances. To align them, we introduce use dense matching on novel views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01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- And finally we merge the repetitions into a single shared representation or template and firth optimize</a:t>
            </a:r>
          </a:p>
          <a:p>
            <a:r>
              <a:rPr lang="en-FR" dirty="0"/>
              <a:t>Each repetitions receives information from all other repetions, improving the reconstruction quality.</a:t>
            </a:r>
          </a:p>
          <a:p>
            <a:endParaRPr lang="en-FR" dirty="0"/>
          </a:p>
          <a:p>
            <a:r>
              <a:rPr lang="en-FR" dirty="0"/>
              <a:t>Give front/back example</a:t>
            </a:r>
          </a:p>
          <a:p>
            <a:endParaRPr lang="en-FR" dirty="0"/>
          </a:p>
          <a:p>
            <a:r>
              <a:rPr lang="en-FR" dirty="0"/>
              <a:t>MARK 2:30 MIN</a:t>
            </a:r>
          </a:p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4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Since our case is more challenging, we add vanilla 3DGS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Monocular depth supervision to reduce floaters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Exposure adjustment for each frame to account color shift due to exposure</a:t>
            </a:r>
          </a:p>
          <a:p>
            <a:pPr marL="171450" indent="-171450">
              <a:buFontTx/>
              <a:buChar char="-"/>
            </a:pPr>
            <a:r>
              <a:rPr lang="en-US" dirty="0"/>
              <a:t>Also include L1 reg on scale and opacity to improve segmentation, details in the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40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Follwing</a:t>
            </a:r>
            <a:r>
              <a:rPr lang="en-US" dirty="0"/>
              <a:t> recent works, we extend 3DGS by adding a </a:t>
            </a:r>
            <a:r>
              <a:rPr lang="en-US" dirty="0" err="1"/>
              <a:t>bnew</a:t>
            </a:r>
            <a:r>
              <a:rPr lang="en-US" dirty="0"/>
              <a:t> feature </a:t>
            </a:r>
            <a:r>
              <a:rPr lang="en-US" dirty="0" err="1"/>
              <a:t>oer</a:t>
            </a:r>
            <a:r>
              <a:rPr lang="en-US" dirty="0"/>
              <a:t> gaussian.</a:t>
            </a:r>
          </a:p>
          <a:p>
            <a:r>
              <a:rPr lang="en-US" dirty="0"/>
              <a:t>Features can be rasterize same way as the RGB colors, during training, gradients from the pixel features flow to each Gaussian primitive that contributed to the pixel.</a:t>
            </a:r>
          </a:p>
          <a:p>
            <a:r>
              <a:rPr lang="en-US" dirty="0"/>
              <a:t>We learn the features  by</a:t>
            </a:r>
          </a:p>
          <a:p>
            <a:pPr marL="171450" indent="-171450">
              <a:buFontTx/>
              <a:buChar char="-"/>
            </a:pPr>
            <a:r>
              <a:rPr lang="en-US" dirty="0"/>
              <a:t>Getting 2D masks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Training the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3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get the 2D masks, we use a Segment Anything Model based on text queries.</a:t>
            </a:r>
          </a:p>
          <a:p>
            <a:endParaRPr lang="en-US" dirty="0"/>
          </a:p>
          <a:p>
            <a:r>
              <a:rPr lang="en-US" dirty="0"/>
              <a:t>Explain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47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practice we use features of dimension 16, we can render the features just like the RGB colors, and backpropagate from rendered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86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learn the per Gaussian features, we first rasterize them an get one feature per pixel</a:t>
            </a:r>
          </a:p>
          <a:p>
            <a:endParaRPr lang="en-US" dirty="0"/>
          </a:p>
          <a:p>
            <a:r>
              <a:rPr lang="en-US" dirty="0"/>
              <a:t>The gradient flow from the pixel features for each Gaussian primitive</a:t>
            </a:r>
          </a:p>
          <a:p>
            <a:endParaRPr lang="en-US" dirty="0"/>
          </a:p>
          <a:p>
            <a:r>
              <a:rPr lang="en-US" dirty="0"/>
              <a:t>MARK 4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6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Here we visualie the features after contrastive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88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group the repetitions of the same type together, we rely on user interaction. The user needs to click each repetition just once in any view (just one click)</a:t>
            </a:r>
          </a:p>
          <a:p>
            <a:endParaRPr lang="en-US" dirty="0"/>
          </a:p>
          <a:p>
            <a:r>
              <a:rPr lang="en-US" dirty="0"/>
              <a:t>The 3D segmentation is performed by comparing the clicked feature with the feature of each primitive.</a:t>
            </a:r>
          </a:p>
          <a:p>
            <a:endParaRPr lang="en-US" dirty="0"/>
          </a:p>
          <a:p>
            <a:r>
              <a:rPr lang="en-US" dirty="0"/>
              <a:t>MARK 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start with some background.</a:t>
            </a:r>
          </a:p>
          <a:p>
            <a:r>
              <a:rPr lang="en-US" dirty="0"/>
              <a:t>3D Gaussian Splatting, introduced by </a:t>
            </a:r>
            <a:r>
              <a:rPr lang="en-US" dirty="0" err="1"/>
              <a:t>Kerbl</a:t>
            </a:r>
            <a:r>
              <a:rPr lang="en-US" dirty="0"/>
              <a:t> et al in 2023 from our group, obtains high quality reconstruction from posed images, that enables novel synthesis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45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Once we segment the repetitions, we need to align them</a:t>
            </a:r>
          </a:p>
          <a:p>
            <a:pPr marL="171450" indent="-171450">
              <a:buFontTx/>
              <a:buChar char="-"/>
            </a:pPr>
            <a:r>
              <a:rPr lang="en-FR" dirty="0"/>
              <a:t>The challenges here are:	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G</a:t>
            </a:r>
            <a:r>
              <a:rPr lang="en-FR" dirty="0"/>
              <a:t>aussian behind</a:t>
            </a:r>
          </a:p>
          <a:p>
            <a:pPr marL="628650" lvl="1" indent="-171450">
              <a:buFontTx/>
              <a:buChar char="-"/>
            </a:pPr>
            <a:r>
              <a:rPr lang="en-FR" dirty="0"/>
              <a:t>density</a:t>
            </a:r>
          </a:p>
          <a:p>
            <a:endParaRPr lang="en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R" dirty="0"/>
              <a:t>As a result the views we have are not good enough for matching</a:t>
            </a:r>
          </a:p>
          <a:p>
            <a:endParaRPr lang="en-FR" dirty="0"/>
          </a:p>
          <a:p>
            <a:pPr marL="171450" indent="-171450">
              <a:buFontTx/>
              <a:buChar char="-"/>
            </a:pPr>
            <a:r>
              <a:rPr lang="en-FR" dirty="0"/>
              <a:t>This makes traditional 3D registration methods desgined for point clouds from scans fai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42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Here we introduce Registrarion from Novel Views</a:t>
            </a:r>
          </a:p>
          <a:p>
            <a:endParaRPr lang="en-FR" dirty="0"/>
          </a:p>
          <a:p>
            <a:endParaRPr lang="en-FR" dirty="0"/>
          </a:p>
          <a:p>
            <a:r>
              <a:rPr lang="en-FR" dirty="0"/>
              <a:t>MARK 6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37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select k candidate pairs of views, we render novel views in a sphere around the instances.</a:t>
            </a:r>
          </a:p>
          <a:p>
            <a:endParaRPr lang="en-US" dirty="0"/>
          </a:p>
          <a:p>
            <a:r>
              <a:rPr lang="en-US" dirty="0"/>
              <a:t>Note that rendering novel views after segmentation removes the occlusion caused by other elements in the scene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6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Then we find the candidates using a fast sparse matching network</a:t>
            </a:r>
          </a:p>
          <a:p>
            <a:endParaRPr lang="en-US" dirty="0"/>
          </a:p>
          <a:p>
            <a:r>
              <a:rPr lang="en-US" dirty="0"/>
              <a:t>Not accurate first but good to select candidates for the accurate (but slow) dense matcher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67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obtain dense matches using Mast3R</a:t>
            </a:r>
          </a:p>
          <a:p>
            <a:endParaRPr lang="en-US" dirty="0"/>
          </a:p>
          <a:p>
            <a:r>
              <a:rPr lang="en-US" dirty="0"/>
              <a:t>MARK 7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44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We lift the matches to 3D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74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Lift to 3D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806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199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039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First takeaway</a:t>
            </a:r>
          </a:p>
          <a:p>
            <a:r>
              <a:rPr lang="en-FR" dirty="0"/>
              <a:t>- we create the views we need for matching</a:t>
            </a:r>
          </a:p>
          <a:p>
            <a:r>
              <a:rPr lang="en-FR" dirty="0"/>
              <a:t>MARK 7 30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37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A scene is represented a set of 3D Gaussians with different scales, orientantion and opacity that cam be efficiently rasterized for real-time rendering.</a:t>
            </a:r>
          </a:p>
          <a:p>
            <a:endParaRPr lang="en-FR" dirty="0"/>
          </a:p>
          <a:p>
            <a:r>
              <a:rPr lang="en-FR" dirty="0"/>
              <a:t>To render the color of a pixel, the gaussians are splat, then the color of each on is sampled and alpha-blender along the ray</a:t>
            </a:r>
          </a:p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16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Here we introduce a Shared Representation for Repetitions.</a:t>
            </a:r>
          </a:p>
          <a:p>
            <a:r>
              <a:rPr lang="en-FR" dirty="0"/>
              <a:t>- We create a templte by mering all instances</a:t>
            </a:r>
          </a:p>
          <a:p>
            <a:r>
              <a:rPr lang="en-FR" dirty="0"/>
              <a:t>- Each instance recieves fradient from all the other instances</a:t>
            </a:r>
          </a:p>
          <a:p>
            <a:r>
              <a:rPr lang="en-FR" dirty="0"/>
              <a:t>- We also include a color offset to account appearence variation of each instance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37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 takeaway</a:t>
            </a:r>
          </a:p>
          <a:p>
            <a:r>
              <a:rPr lang="en-US" dirty="0"/>
              <a:t>MARK 8 30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605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synthetic scenes to have quantitative metrics, more details in the paper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617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DL3DV</a:t>
            </a:r>
          </a:p>
          <a:p>
            <a:endParaRPr lang="en-US" dirty="0"/>
          </a:p>
          <a:p>
            <a:r>
              <a:rPr lang="en-US" dirty="0"/>
              <a:t>MARK 9 30 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65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3DGS is great at interpolation.</a:t>
            </a:r>
          </a:p>
          <a:p>
            <a:r>
              <a:rPr lang="en-FR" dirty="0"/>
              <a:t>Here we have a MipNeRF 360 scene with a dense 360 capture, and we can see how well  the Gaussians represent the scene and we can navaigte the scene and produce high qulity novel views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88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However, 3DGS struggles with extrapolation, with artifacts due to</a:t>
            </a:r>
          </a:p>
          <a:p>
            <a:r>
              <a:rPr lang="en-FR" dirty="0"/>
              <a:t>- occlusions</a:t>
            </a:r>
          </a:p>
          <a:p>
            <a:r>
              <a:rPr lang="en-FR" dirty="0"/>
              <a:t>- lack of training views in some regions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98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To tackle this, our main observation is that many scenes have repetitions that we  can use to improve the reconstruction in problematic areas. </a:t>
            </a:r>
          </a:p>
          <a:p>
            <a:endParaRPr lang="en-FR" dirty="0"/>
          </a:p>
          <a:p>
            <a:r>
              <a:rPr lang="en-FR" dirty="0"/>
              <a:t>For example in building facades we havee repetitive railings, windows, and other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81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also have repetitions in other scenes with furniture such as tables, chairs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37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I'll briefly go over the main steps of our method tand then explain each one in more detail</a:t>
            </a:r>
          </a:p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- First we train a base 3DGS reconstruction</a:t>
            </a:r>
          </a:p>
          <a:p>
            <a:endParaRPr lang="en-FR" dirty="0"/>
          </a:p>
          <a:p>
            <a:r>
              <a:rPr lang="en-FR" dirty="0"/>
              <a:t>MARK 2:30 MIN</a:t>
            </a:r>
          </a:p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F022D-2D5D-401E-8F9C-46159B5BBD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6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FF939-E1C0-477B-A047-F1CD4BD27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04802"/>
            <a:ext cx="10515600" cy="3206323"/>
          </a:xfrm>
        </p:spPr>
        <p:txBody>
          <a:bodyPr anchor="b"/>
          <a:lstStyle>
            <a:lvl1pPr algn="l">
              <a:defRPr sz="6000" b="1">
                <a:latin typeface="Libertinus Sans" pitchFamily="2" charset="0"/>
                <a:ea typeface="Libertinus Sans" pitchFamily="2" charset="0"/>
                <a:cs typeface="Libertinus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83837-5ACD-46E9-9830-9ADC6ABE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7BA4B04-58C5-4BF6-8A57-102A5FCA2436}" type="datetime1">
              <a:rPr lang="en-US" smtClean="0"/>
              <a:pPr/>
              <a:t>16-Oct-25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0469E-5CC5-4F0E-B9BF-D15B0CD35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C34C-C3B1-4E49-99FF-DCE2B4106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08BF35-53E8-4D74-9C44-0000183DBB14}"/>
              </a:ext>
            </a:extLst>
          </p:cNvPr>
          <p:cNvCxnSpPr/>
          <p:nvPr userDrawn="1"/>
        </p:nvCxnSpPr>
        <p:spPr>
          <a:xfrm>
            <a:off x="838200" y="3556581"/>
            <a:ext cx="10515600" cy="0"/>
          </a:xfrm>
          <a:prstGeom prst="line">
            <a:avLst/>
          </a:prstGeom>
          <a:ln w="57150">
            <a:solidFill>
              <a:srgbClr val="A024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75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70459-F7B4-4865-AEAC-E6D5D6D5F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Libertinus Sans" pitchFamily="2" charset="0"/>
                <a:ea typeface="Libertinus Sans" pitchFamily="2" charset="0"/>
                <a:cs typeface="Libertinus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7C15A-5C00-406E-B3C3-2A36C1C9E15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3600">
                <a:latin typeface="Libertinus Sans" pitchFamily="2" charset="0"/>
                <a:ea typeface="Libertinus Sans" pitchFamily="2" charset="0"/>
                <a:cs typeface="Libertinus Sans" pitchFamily="2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 valid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C18B3-5612-4FB6-9D82-A5B14E6A8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109182A-31F7-4268-AB1C-11EF0B744733}" type="datetime1">
              <a:rPr lang="en-US" smtClean="0"/>
              <a:pPr/>
              <a:t>16-Oct-25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C4C9D-911C-47FD-B3DD-9A15F88C2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800F4-CED7-449E-AEF0-3148C1375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A24CBC-CD3C-42FD-A935-C0B005F683E2}"/>
              </a:ext>
            </a:extLst>
          </p:cNvPr>
          <p:cNvCxnSpPr/>
          <p:nvPr userDrawn="1"/>
        </p:nvCxnSpPr>
        <p:spPr>
          <a:xfrm>
            <a:off x="838200" y="1385892"/>
            <a:ext cx="10515600" cy="0"/>
          </a:xfrm>
          <a:prstGeom prst="line">
            <a:avLst/>
          </a:prstGeom>
          <a:ln w="57150">
            <a:solidFill>
              <a:srgbClr val="A024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65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FF939-E1C0-477B-A047-F1CD4BD276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77462"/>
            <a:ext cx="10515600" cy="3206323"/>
          </a:xfrm>
        </p:spPr>
        <p:txBody>
          <a:bodyPr anchor="b"/>
          <a:lstStyle>
            <a:lvl1pPr algn="l">
              <a:defRPr sz="4800" b="1">
                <a:latin typeface="Libertinus Sans" pitchFamily="2" charset="0"/>
                <a:ea typeface="Libertinus Sans" pitchFamily="2" charset="0"/>
                <a:cs typeface="Libertinus Sans" pitchFamily="2" charset="0"/>
              </a:defRPr>
            </a:lvl1pPr>
          </a:lstStyle>
          <a:p>
            <a:r>
              <a:rPr lang="en-US" dirty="0"/>
              <a:t>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83837-5ACD-46E9-9830-9ADC6ABE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7BA4B04-58C5-4BF6-8A57-102A5FCA2436}" type="datetime1">
              <a:rPr lang="en-US" smtClean="0"/>
              <a:pPr/>
              <a:t>16-Oct-25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0469E-5CC5-4F0E-B9BF-D15B0CD35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C34C-C3B1-4E49-99FF-DCE2B4106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08BF35-53E8-4D74-9C44-0000183DBB14}"/>
              </a:ext>
            </a:extLst>
          </p:cNvPr>
          <p:cNvCxnSpPr/>
          <p:nvPr userDrawn="1"/>
        </p:nvCxnSpPr>
        <p:spPr>
          <a:xfrm>
            <a:off x="838200" y="4629241"/>
            <a:ext cx="10515600" cy="0"/>
          </a:xfrm>
          <a:prstGeom prst="line">
            <a:avLst/>
          </a:prstGeom>
          <a:ln w="57150">
            <a:solidFill>
              <a:srgbClr val="A024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69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28D71D-4641-4A81-BA57-4D7E9ED59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9916-815C-43D0-B950-32D712C36F41}" type="datetime1">
              <a:rPr lang="en-US" smtClean="0"/>
              <a:t>16-Oct-25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B74AAE-F649-49E5-A61C-0D53BF93F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03C15-1377-4ABF-A64E-E61FD660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2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27211B-8572-4EB2-96C6-2E8A3FCC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A8276-AF17-4D47-8F51-B158743E8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ACE40-B2DA-4C4F-90B1-16E4DBCCD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C42B2-85C2-4330-8BDD-59E04213C7F3}" type="datetime1">
              <a:rPr lang="en-US" smtClean="0"/>
              <a:t>16-Oct-25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AF97E-0053-4D58-88E6-F0D818629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42AE0-0999-4DB6-A6E9-F35C0D331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0F834-DCC3-40F2-944B-FCADDC39C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5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ibertinus Sans" pitchFamily="2" charset="0"/>
          <a:ea typeface="Libertinus Sans" pitchFamily="2" charset="0"/>
          <a:cs typeface="Libertinus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ibertinus Sans" pitchFamily="2" charset="0"/>
          <a:ea typeface="Libertinus Sans" pitchFamily="2" charset="0"/>
          <a:cs typeface="Libertinus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ibertinus Sans" pitchFamily="2" charset="0"/>
          <a:ea typeface="Libertinus Sans" pitchFamily="2" charset="0"/>
          <a:cs typeface="Libertinus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bertinus Sans" pitchFamily="2" charset="0"/>
          <a:ea typeface="Libertinus Sans" pitchFamily="2" charset="0"/>
          <a:cs typeface="Libertinus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bertinus Sans" pitchFamily="2" charset="0"/>
          <a:ea typeface="Libertinus Sans" pitchFamily="2" charset="0"/>
          <a:cs typeface="Libertinus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0BD41-B20D-40EE-B309-2C5D186B88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Splat and Replace</a:t>
            </a:r>
            <a:br>
              <a:rPr lang="en-US" dirty="0"/>
            </a:br>
            <a:r>
              <a:rPr lang="en-US" sz="4000" b="0" dirty="0"/>
              <a:t>3D Reconstruction with Repetitive Elements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0D358-AF0E-4C47-98DA-0B616F2D0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1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C08AE5-FCA6-4DD7-8F4C-4E1AB3A62A7F}"/>
              </a:ext>
            </a:extLst>
          </p:cNvPr>
          <p:cNvGrpSpPr/>
          <p:nvPr/>
        </p:nvGrpSpPr>
        <p:grpSpPr>
          <a:xfrm>
            <a:off x="2837366" y="6040012"/>
            <a:ext cx="5773234" cy="441607"/>
            <a:chOff x="1692089" y="5894347"/>
            <a:chExt cx="8426557" cy="644565"/>
          </a:xfrm>
        </p:grpSpPr>
        <p:sp>
          <p:nvSpPr>
            <p:cNvPr id="7" name="TextBox 14">
              <a:extLst>
                <a:ext uri="{FF2B5EF4-FFF2-40B4-BE49-F238E27FC236}">
                  <a16:creationId xmlns:a16="http://schemas.microsoft.com/office/drawing/2014/main" id="{215C9704-D9CD-4FEE-A5CE-BC23781857CD}"/>
                </a:ext>
              </a:extLst>
            </p:cNvPr>
            <p:cNvSpPr/>
            <p:nvPr/>
          </p:nvSpPr>
          <p:spPr>
            <a:xfrm>
              <a:off x="1692089" y="5894347"/>
              <a:ext cx="209218" cy="5028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numCol="1" spcCol="0" anchor="t">
              <a:spAutoFit/>
            </a:bodyPr>
            <a:lstStyle/>
            <a:p>
              <a:pPr algn="r">
                <a:lnSpc>
                  <a:spcPct val="130000"/>
                </a:lnSpc>
                <a:spcAft>
                  <a:spcPts val="601"/>
                </a:spcAft>
              </a:pPr>
              <a:r>
                <a:rPr lang="en-US" sz="1400" b="0" u="none" strike="noStrike" dirty="0"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GB" b="0" u="none" strike="noStrike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36B7E67A-4310-4E47-88EC-3FC9F3ACE2B8}"/>
                </a:ext>
              </a:extLst>
            </p:cNvPr>
            <p:cNvSpPr/>
            <p:nvPr/>
          </p:nvSpPr>
          <p:spPr>
            <a:xfrm>
              <a:off x="3608114" y="5894347"/>
              <a:ext cx="209218" cy="5028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numCol="1" spcCol="0" anchor="t">
              <a:spAutoFit/>
            </a:bodyPr>
            <a:lstStyle/>
            <a:p>
              <a:pPr algn="r">
                <a:lnSpc>
                  <a:spcPct val="130000"/>
                </a:lnSpc>
                <a:spcAft>
                  <a:spcPts val="601"/>
                </a:spcAft>
              </a:pPr>
              <a:r>
                <a:rPr lang="en-US" sz="1400" b="0" u="none" strike="noStrike" dirty="0"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GB" b="0" u="none" strike="noStrike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7DBA294-348A-461E-BE62-A6DFBC9857D5}"/>
                </a:ext>
              </a:extLst>
            </p:cNvPr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/>
          </p:blipFill>
          <p:spPr>
            <a:xfrm>
              <a:off x="3790435" y="6038577"/>
              <a:ext cx="1903425" cy="50033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C1A446D-BCD6-4814-A02C-C88633F7F9FF}"/>
                </a:ext>
              </a:extLst>
            </p:cNvPr>
            <p:cNvPicPr/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/>
          </p:blipFill>
          <p:spPr>
            <a:xfrm>
              <a:off x="1874411" y="6075327"/>
              <a:ext cx="1465041" cy="426834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26948D-FB71-4644-AD37-93B86BF9F85A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8107594" y="6040677"/>
              <a:ext cx="2011052" cy="496398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F7D3F8C-87F9-4890-A79A-43ED49625301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/>
          </p:blipFill>
          <p:spPr>
            <a:xfrm>
              <a:off x="6144844" y="6103153"/>
              <a:ext cx="1537755" cy="371183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F26C98F6-4142-47DB-A49C-D5B243CA3308}"/>
                </a:ext>
              </a:extLst>
            </p:cNvPr>
            <p:cNvSpPr/>
            <p:nvPr/>
          </p:nvSpPr>
          <p:spPr>
            <a:xfrm>
              <a:off x="5962522" y="5894347"/>
              <a:ext cx="209218" cy="5028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numCol="1" spcCol="0" anchor="t">
              <a:spAutoFit/>
            </a:bodyPr>
            <a:lstStyle/>
            <a:p>
              <a:pPr algn="r">
                <a:lnSpc>
                  <a:spcPct val="130000"/>
                </a:lnSpc>
                <a:spcAft>
                  <a:spcPts val="601"/>
                </a:spcAft>
              </a:pPr>
              <a:r>
                <a:rPr lang="en-US" sz="1400" b="0" u="none" strike="noStrike" dirty="0"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GB" b="0" u="none" strike="noStrike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3D4E3403-496F-4666-9248-E72FBE8F2A20}"/>
                </a:ext>
              </a:extLst>
            </p:cNvPr>
            <p:cNvSpPr/>
            <p:nvPr/>
          </p:nvSpPr>
          <p:spPr>
            <a:xfrm>
              <a:off x="7951524" y="5894347"/>
              <a:ext cx="209218" cy="5028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numCol="1" spcCol="0" anchor="t">
              <a:spAutoFit/>
            </a:bodyPr>
            <a:lstStyle/>
            <a:p>
              <a:pPr algn="r">
                <a:lnSpc>
                  <a:spcPct val="130000"/>
                </a:lnSpc>
                <a:spcAft>
                  <a:spcPts val="601"/>
                </a:spcAft>
              </a:pPr>
              <a:r>
                <a:rPr lang="en-US" sz="1400" b="0" u="none" strike="noStrike" dirty="0"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GB" b="0" u="none" strike="noStrike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BA7535-3888-427E-BC1A-FDBB4B5658C3}"/>
              </a:ext>
            </a:extLst>
          </p:cNvPr>
          <p:cNvGrpSpPr/>
          <p:nvPr/>
        </p:nvGrpSpPr>
        <p:grpSpPr>
          <a:xfrm>
            <a:off x="1901306" y="4617165"/>
            <a:ext cx="8126614" cy="832913"/>
            <a:chOff x="253254" y="4531513"/>
            <a:chExt cx="7885318" cy="83291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FAD181-F152-426C-90C1-226E2019402E}"/>
                </a:ext>
              </a:extLst>
            </p:cNvPr>
            <p:cNvSpPr txBox="1"/>
            <p:nvPr/>
          </p:nvSpPr>
          <p:spPr>
            <a:xfrm>
              <a:off x="253254" y="4531513"/>
              <a:ext cx="78853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Nicolás Violante</a:t>
              </a:r>
              <a:r>
                <a:rPr lang="en-US" sz="2000" baseline="30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1,2,3</a:t>
              </a:r>
              <a:r>
                <a:rPr lang="en-US" sz="2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             Andreas Meuleman</a:t>
              </a:r>
              <a:r>
                <a:rPr lang="en-US" sz="2000" baseline="30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1,2</a:t>
              </a:r>
              <a:r>
                <a:rPr lang="en-US" sz="2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             Alban Gauthier</a:t>
              </a:r>
              <a:r>
                <a:rPr lang="en-US" sz="2000" baseline="30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1,2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9A7672-6C97-40DE-A7F2-2EB578CA146F}"/>
                </a:ext>
              </a:extLst>
            </p:cNvPr>
            <p:cNvSpPr txBox="1"/>
            <p:nvPr/>
          </p:nvSpPr>
          <p:spPr>
            <a:xfrm>
              <a:off x="363072" y="4964316"/>
              <a:ext cx="7775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 Fredo Durand</a:t>
              </a:r>
              <a:r>
                <a:rPr lang="en-US" sz="2000" baseline="30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4</a:t>
              </a:r>
              <a:r>
                <a:rPr lang="en-US" sz="2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                     Thibault Groueix</a:t>
              </a:r>
              <a:r>
                <a:rPr lang="en-US" sz="2000" baseline="30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3</a:t>
              </a:r>
              <a:r>
                <a:rPr lang="en-US" sz="2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              George Drettakis</a:t>
              </a:r>
              <a:r>
                <a:rPr lang="en-US" sz="2000" baseline="30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1,2</a:t>
              </a:r>
            </a:p>
          </p:txBody>
        </p:sp>
      </p:grpSp>
      <p:sp>
        <p:nvSpPr>
          <p:cNvPr id="19" name="TextBox 21">
            <a:extLst>
              <a:ext uri="{FF2B5EF4-FFF2-40B4-BE49-F238E27FC236}">
                <a16:creationId xmlns:a16="http://schemas.microsoft.com/office/drawing/2014/main" id="{CCD61972-3441-489E-99FC-A0F412B6D0FC}"/>
              </a:ext>
            </a:extLst>
          </p:cNvPr>
          <p:cNvSpPr/>
          <p:nvPr/>
        </p:nvSpPr>
        <p:spPr>
          <a:xfrm>
            <a:off x="-6120" y="3772787"/>
            <a:ext cx="12200040" cy="4001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numCol="1" spc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en-US" sz="2000" b="0" u="none" strike="noStrike" dirty="0">
                <a:solidFill>
                  <a:srgbClr val="000000"/>
                </a:solidFill>
                <a:effectLst/>
                <a:uFillTx/>
                <a:latin typeface="Libertinus Sans" pitchFamily="2" charset="0"/>
                <a:ea typeface="Libertinus Sans" pitchFamily="2" charset="0"/>
                <a:cs typeface="Libertinus Sans" pitchFamily="2" charset="0"/>
              </a:rPr>
              <a:t>SIGGRAPH 2025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Libertinus Sans" pitchFamily="2" charset="0"/>
              <a:ea typeface="Libertinus Sans" pitchFamily="2" charset="0"/>
              <a:cs typeface="Libertinus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857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C673E-2AB3-DA59-4FE4-6B1B85F4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DCA7B1-FF88-307A-6135-754AA2A04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9CC9A-4C2A-24C1-A09D-75E9919C09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3" r="53008"/>
          <a:stretch/>
        </p:blipFill>
        <p:spPr>
          <a:xfrm>
            <a:off x="1870013" y="704078"/>
            <a:ext cx="7744111" cy="60173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6267A-4531-9870-54CE-45B7D32ED619}"/>
              </a:ext>
            </a:extLst>
          </p:cNvPr>
          <p:cNvSpPr/>
          <p:nvPr/>
        </p:nvSpPr>
        <p:spPr>
          <a:xfrm>
            <a:off x="2778371" y="6155311"/>
            <a:ext cx="1354016" cy="566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1BFAC-DCC1-FD3F-5BA8-CCDC2935CE46}"/>
              </a:ext>
            </a:extLst>
          </p:cNvPr>
          <p:cNvSpPr/>
          <p:nvPr/>
        </p:nvSpPr>
        <p:spPr>
          <a:xfrm>
            <a:off x="970176" y="704078"/>
            <a:ext cx="1227901" cy="5652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577597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D5AAE-3E84-464C-3BE3-FBE38CB94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85CC95-7E2C-5588-A726-817D4EAE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DBB88C-C5E5-72FB-69B5-84211F7F0C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2" r="19903"/>
          <a:stretch/>
        </p:blipFill>
        <p:spPr>
          <a:xfrm>
            <a:off x="1640377" y="521515"/>
            <a:ext cx="8911245" cy="60173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BFF73B-ABA3-6900-1E26-056D91EA1537}"/>
              </a:ext>
            </a:extLst>
          </p:cNvPr>
          <p:cNvSpPr/>
          <p:nvPr/>
        </p:nvSpPr>
        <p:spPr>
          <a:xfrm>
            <a:off x="548146" y="338952"/>
            <a:ext cx="1354016" cy="591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6B6DE9-3C2D-2EF2-AA94-9DA655788083}"/>
              </a:ext>
            </a:extLst>
          </p:cNvPr>
          <p:cNvSpPr/>
          <p:nvPr/>
        </p:nvSpPr>
        <p:spPr>
          <a:xfrm>
            <a:off x="3818960" y="6053403"/>
            <a:ext cx="871019" cy="566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81309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F6BAF-BF45-9FB6-00CA-253854CF4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72DD1A-F9C8-BC91-C38A-AE636CF5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2C27D9-4B19-C915-3F28-FB3A59BBF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8"/>
          <a:stretch/>
        </p:blipFill>
        <p:spPr>
          <a:xfrm>
            <a:off x="3253337" y="521515"/>
            <a:ext cx="5357263" cy="60173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5B0219-780D-62FB-9C46-B5D213A210E7}"/>
              </a:ext>
            </a:extLst>
          </p:cNvPr>
          <p:cNvSpPr/>
          <p:nvPr/>
        </p:nvSpPr>
        <p:spPr>
          <a:xfrm>
            <a:off x="2341776" y="338952"/>
            <a:ext cx="1227901" cy="5652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2871FE-4CE5-B6C5-7CE0-74CC7F7F7D85}"/>
              </a:ext>
            </a:extLst>
          </p:cNvPr>
          <p:cNvSpPr/>
          <p:nvPr/>
        </p:nvSpPr>
        <p:spPr>
          <a:xfrm>
            <a:off x="3634748" y="5991224"/>
            <a:ext cx="871019" cy="566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10815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5E4EC-A882-440A-8AA1-1EDF7E012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3DGS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B3E44-12FE-48E6-A3D9-EF6EFE33B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Monocular depth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Exposure Adjustment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L</a:t>
            </a:r>
            <a:r>
              <a:rPr lang="en-US" baseline="-25000" dirty="0"/>
              <a:t>1</a:t>
            </a:r>
            <a:r>
              <a:rPr lang="en-US" dirty="0"/>
              <a:t> on scale and opacity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7A87F-AFE8-419B-8668-B1109EA81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BE369A-1CCF-40A9-9D59-3578770D2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7" b="8063"/>
          <a:stretch/>
        </p:blipFill>
        <p:spPr>
          <a:xfrm>
            <a:off x="7570177" y="1468376"/>
            <a:ext cx="3783623" cy="427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AAE8-8C10-4D4F-B153-44075F283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3DGS for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492EA-512C-47B8-8F21-8BD86F942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new feature per Gaussian primitive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Get 2D masks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Train features with </a:t>
            </a:r>
            <a:r>
              <a:rPr lang="en-US" i="1" dirty="0">
                <a:latin typeface="Cormorant Garamond SemiBold" pitchFamily="2" charset="0"/>
                <a:ea typeface="Cormorant Garamond SemiBold" pitchFamily="2" charset="0"/>
                <a:cs typeface="Cormorant Garamond SemiBold" pitchFamily="2" charset="0"/>
              </a:rPr>
              <a:t>contrastive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D3610-0AEE-4278-9EDC-52D446E4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8ABF-4188-4DA2-8770-0F1ECFF1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Masks from Text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1943E-36AE-44BD-B7D9-9E8068D68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675" y="5444572"/>
            <a:ext cx="10515600" cy="710406"/>
          </a:xfrm>
        </p:spPr>
        <p:txBody>
          <a:bodyPr/>
          <a:lstStyle/>
          <a:p>
            <a:r>
              <a:rPr lang="en-US" dirty="0"/>
              <a:t>Text queries: </a:t>
            </a:r>
            <a:r>
              <a:rPr lang="en-US" i="1" dirty="0">
                <a:latin typeface="Cormorant Garamond SemiBold" pitchFamily="2" charset="0"/>
                <a:ea typeface="Cormorant Garamond SemiBold" pitchFamily="2" charset="0"/>
                <a:cs typeface="Cormorant Garamond SemiBold" pitchFamily="2" charset="0"/>
              </a:rPr>
              <a:t>“window”, “railing”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8D374-8570-4686-8D20-BE76E5136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ED3413-CA68-4A70-9C93-9A10EE7AA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881" y="2035969"/>
            <a:ext cx="4819650" cy="3207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B74B9D-0655-4C5C-9890-D9F6938E9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25" y="2035969"/>
            <a:ext cx="4819650" cy="32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0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AAE8-8C10-4D4F-B153-44075F283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3DGS for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492EA-512C-47B8-8F21-8BD86F942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new feature per Gaussian primitive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Get 2D masks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Train features with </a:t>
            </a:r>
            <a:r>
              <a:rPr lang="en-US" i="1" dirty="0">
                <a:latin typeface="Cormorant Garamond SemiBold" pitchFamily="2" charset="0"/>
                <a:ea typeface="Cormorant Garamond SemiBold" pitchFamily="2" charset="0"/>
                <a:cs typeface="Cormorant Garamond SemiBold" pitchFamily="2" charset="0"/>
              </a:rPr>
              <a:t>contrastive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D3610-0AEE-4278-9EDC-52D446E4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8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09E2-50E2-49BD-BF81-1998FC85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04176" cy="1325563"/>
          </a:xfrm>
        </p:spPr>
        <p:txBody>
          <a:bodyPr/>
          <a:lstStyle/>
          <a:p>
            <a:r>
              <a:rPr lang="en-US" dirty="0"/>
              <a:t>Learning Contrastive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6CB7C-EB69-4078-A610-0DFE8D2A8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2564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Sample 2 pixels</a:t>
            </a:r>
          </a:p>
          <a:p>
            <a:r>
              <a:rPr lang="en-US" sz="3600" dirty="0"/>
              <a:t>    If pair in </a:t>
            </a:r>
            <a:r>
              <a:rPr lang="en-US" sz="3600" b="1" i="1" dirty="0">
                <a:solidFill>
                  <a:srgbClr val="00B0F0"/>
                </a:solidFill>
                <a:latin typeface="Cormorant Garamond" pitchFamily="2" charset="0"/>
                <a:ea typeface="Cormorant Garamond" pitchFamily="2" charset="0"/>
                <a:cs typeface="Cormorant Garamond" pitchFamily="2" charset="0"/>
              </a:rPr>
              <a:t>same</a:t>
            </a:r>
            <a:r>
              <a:rPr lang="en-US" sz="3600" dirty="0"/>
              <a:t> mask: </a:t>
            </a:r>
          </a:p>
          <a:p>
            <a:r>
              <a:rPr lang="en-US" sz="3600" dirty="0"/>
              <a:t>	pull features</a:t>
            </a:r>
          </a:p>
          <a:p>
            <a:r>
              <a:rPr lang="en-US" sz="3600" dirty="0"/>
              <a:t>    If pair in </a:t>
            </a:r>
            <a:r>
              <a:rPr lang="en-US" sz="3600" b="1" i="1" dirty="0">
                <a:solidFill>
                  <a:srgbClr val="FF0000"/>
                </a:solidFill>
                <a:latin typeface="Cormorant Garamond" pitchFamily="2" charset="0"/>
                <a:ea typeface="Cormorant Garamond" pitchFamily="2" charset="0"/>
                <a:cs typeface="Cormorant Garamond" pitchFamily="2" charset="0"/>
              </a:rPr>
              <a:t>different</a:t>
            </a:r>
            <a:r>
              <a:rPr lang="en-US" sz="3600" dirty="0"/>
              <a:t> mask: </a:t>
            </a:r>
          </a:p>
          <a:p>
            <a:r>
              <a:rPr lang="en-US" sz="3600" dirty="0"/>
              <a:t>	push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AECDD-12F9-4EDB-8E52-89E78EB5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53EE-ECC9-4707-B790-BAD7F6A97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25" y="1943100"/>
            <a:ext cx="4688747" cy="312126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C38C2-1F6A-482E-AE9A-7C40D46DB3B9}"/>
              </a:ext>
            </a:extLst>
          </p:cNvPr>
          <p:cNvGrpSpPr/>
          <p:nvPr/>
        </p:nvGrpSpPr>
        <p:grpSpPr>
          <a:xfrm>
            <a:off x="7914148" y="2966191"/>
            <a:ext cx="2035104" cy="643300"/>
            <a:chOff x="7914148" y="2966191"/>
            <a:chExt cx="2035104" cy="643300"/>
          </a:xfrm>
        </p:grpSpPr>
        <p:sp>
          <p:nvSpPr>
            <p:cNvPr id="7" name="Multiplication Sign 6">
              <a:extLst>
                <a:ext uri="{FF2B5EF4-FFF2-40B4-BE49-F238E27FC236}">
                  <a16:creationId xmlns:a16="http://schemas.microsoft.com/office/drawing/2014/main" id="{4D7E3C46-A5EE-455D-95E3-9155AAEB3DCF}"/>
                </a:ext>
              </a:extLst>
            </p:cNvPr>
            <p:cNvSpPr/>
            <p:nvPr/>
          </p:nvSpPr>
          <p:spPr>
            <a:xfrm>
              <a:off x="7914148" y="2966191"/>
              <a:ext cx="308539" cy="308539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Multiplication Sign 7">
              <a:extLst>
                <a:ext uri="{FF2B5EF4-FFF2-40B4-BE49-F238E27FC236}">
                  <a16:creationId xmlns:a16="http://schemas.microsoft.com/office/drawing/2014/main" id="{06025CF8-F3BB-4DAD-87B7-63028BC90005}"/>
                </a:ext>
              </a:extLst>
            </p:cNvPr>
            <p:cNvSpPr/>
            <p:nvPr/>
          </p:nvSpPr>
          <p:spPr>
            <a:xfrm>
              <a:off x="9640713" y="3300952"/>
              <a:ext cx="308539" cy="308539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FE2689-E7F0-4092-A42C-1C9016561D2D}"/>
              </a:ext>
            </a:extLst>
          </p:cNvPr>
          <p:cNvGrpSpPr/>
          <p:nvPr/>
        </p:nvGrpSpPr>
        <p:grpSpPr>
          <a:xfrm>
            <a:off x="9127597" y="3120461"/>
            <a:ext cx="1163142" cy="537542"/>
            <a:chOff x="9127597" y="3120461"/>
            <a:chExt cx="1163142" cy="537542"/>
          </a:xfrm>
        </p:grpSpPr>
        <p:sp>
          <p:nvSpPr>
            <p:cNvPr id="10" name="Multiplication Sign 9">
              <a:extLst>
                <a:ext uri="{FF2B5EF4-FFF2-40B4-BE49-F238E27FC236}">
                  <a16:creationId xmlns:a16="http://schemas.microsoft.com/office/drawing/2014/main" id="{E5EBD14E-38F2-4E3D-91BB-875453DDE4B1}"/>
                </a:ext>
              </a:extLst>
            </p:cNvPr>
            <p:cNvSpPr/>
            <p:nvPr/>
          </p:nvSpPr>
          <p:spPr>
            <a:xfrm>
              <a:off x="9982200" y="3120461"/>
              <a:ext cx="308539" cy="308539"/>
            </a:xfrm>
            <a:prstGeom prst="mathMultiply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Multiplication Sign 10">
              <a:extLst>
                <a:ext uri="{FF2B5EF4-FFF2-40B4-BE49-F238E27FC236}">
                  <a16:creationId xmlns:a16="http://schemas.microsoft.com/office/drawing/2014/main" id="{13C7F9D1-5C63-4CFA-AA0D-CEC93EC8ED24}"/>
                </a:ext>
              </a:extLst>
            </p:cNvPr>
            <p:cNvSpPr/>
            <p:nvPr/>
          </p:nvSpPr>
          <p:spPr>
            <a:xfrm>
              <a:off x="9127597" y="3349464"/>
              <a:ext cx="308539" cy="308539"/>
            </a:xfrm>
            <a:prstGeom prst="mathMultiply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343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09E2-50E2-49BD-BF81-1998FC85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04176" cy="1325563"/>
          </a:xfrm>
        </p:spPr>
        <p:txBody>
          <a:bodyPr/>
          <a:lstStyle/>
          <a:p>
            <a:r>
              <a:rPr lang="en-US" dirty="0"/>
              <a:t>Rendering Contrastive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AECDD-12F9-4EDB-8E52-89E78EB5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18</a:t>
            </a:fld>
            <a:endParaRPr lang="en-US"/>
          </a:p>
        </p:txBody>
      </p:sp>
      <p:pic>
        <p:nvPicPr>
          <p:cNvPr id="7" name="office_features">
            <a:hlinkClick r:id="" action="ppaction://media"/>
            <a:extLst>
              <a:ext uri="{FF2B5EF4-FFF2-40B4-BE49-F238E27FC236}">
                <a16:creationId xmlns:a16="http://schemas.microsoft.com/office/drawing/2014/main" id="{EE9DD3E1-2CDC-4466-BA47-73D8788F6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6857" y="1743024"/>
            <a:ext cx="6938286" cy="46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6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09E2-50E2-49BD-BF81-1998FC85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04176" cy="1325563"/>
          </a:xfrm>
        </p:spPr>
        <p:txBody>
          <a:bodyPr/>
          <a:lstStyle/>
          <a:p>
            <a:r>
              <a:rPr lang="en-US" dirty="0"/>
              <a:t>Click to Segment Repetitions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AECDD-12F9-4EDB-8E52-89E78EB5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19</a:t>
            </a:fld>
            <a:endParaRPr lang="en-US"/>
          </a:p>
        </p:txBody>
      </p:sp>
      <p:pic>
        <p:nvPicPr>
          <p:cNvPr id="5" name="Video Trimmer">
            <a:hlinkClick r:id="" action="ppaction://media"/>
            <a:extLst>
              <a:ext uri="{FF2B5EF4-FFF2-40B4-BE49-F238E27FC236}">
                <a16:creationId xmlns:a16="http://schemas.microsoft.com/office/drawing/2014/main" id="{8C06FB31-43C7-87E6-3C67-BBDBA16732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5036" y="1533039"/>
            <a:ext cx="7401928" cy="518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92B1A-69B8-469B-8DC7-8C4F318D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Splatting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977A3-9A66-4C64-9D5D-F97CF9974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7DE59-7110-4CBC-B5BF-1982F4AB4310}"/>
              </a:ext>
            </a:extLst>
          </p:cNvPr>
          <p:cNvSpPr txBox="1"/>
          <p:nvPr/>
        </p:nvSpPr>
        <p:spPr>
          <a:xfrm>
            <a:off x="553868" y="6094740"/>
            <a:ext cx="499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ibertinus Sans" pitchFamily="2" charset="0"/>
                <a:ea typeface="Libertinus Sans" pitchFamily="2" charset="0"/>
                <a:cs typeface="Libertinus Sans" pitchFamily="2" charset="0"/>
              </a:rPr>
              <a:t>“3D Gaussian Splatting for Real-Time Radiance Field Rendering” </a:t>
            </a:r>
            <a:br>
              <a:rPr lang="en-US" sz="1400" dirty="0">
                <a:latin typeface="Libertinus Sans" pitchFamily="2" charset="0"/>
                <a:ea typeface="Libertinus Sans" pitchFamily="2" charset="0"/>
                <a:cs typeface="Libertinus Sans" pitchFamily="2" charset="0"/>
              </a:rPr>
            </a:br>
            <a:r>
              <a:rPr lang="en-US" sz="1400" dirty="0">
                <a:latin typeface="Libertinus Sans" pitchFamily="2" charset="0"/>
                <a:ea typeface="Libertinus Sans" pitchFamily="2" charset="0"/>
                <a:cs typeface="Libertinus Sans" pitchFamily="2" charset="0"/>
              </a:rPr>
              <a:t>SIGGRAPH 2023, </a:t>
            </a:r>
            <a:r>
              <a:rPr lang="en-US" sz="1400" i="1" dirty="0">
                <a:latin typeface="Libertinus Sans" pitchFamily="2" charset="0"/>
                <a:ea typeface="Libertinus Sans" pitchFamily="2" charset="0"/>
                <a:cs typeface="Libertinus Sans" pitchFamily="2" charset="0"/>
              </a:rPr>
              <a:t>B. </a:t>
            </a:r>
            <a:r>
              <a:rPr lang="en-US" sz="1400" i="1" dirty="0" err="1">
                <a:latin typeface="Libertinus Sans" pitchFamily="2" charset="0"/>
                <a:ea typeface="Libertinus Sans" pitchFamily="2" charset="0"/>
                <a:cs typeface="Libertinus Sans" pitchFamily="2" charset="0"/>
              </a:rPr>
              <a:t>Kerbl</a:t>
            </a:r>
            <a:r>
              <a:rPr lang="en-US" sz="1400" i="1" dirty="0">
                <a:latin typeface="Libertinus Sans" pitchFamily="2" charset="0"/>
                <a:ea typeface="Libertinus Sans" pitchFamily="2" charset="0"/>
                <a:cs typeface="Libertinus Sans" pitchFamily="2" charset="0"/>
              </a:rPr>
              <a:t>, G. </a:t>
            </a:r>
            <a:r>
              <a:rPr lang="en-US" sz="1400" i="1" dirty="0" err="1">
                <a:latin typeface="Libertinus Sans" pitchFamily="2" charset="0"/>
                <a:ea typeface="Libertinus Sans" pitchFamily="2" charset="0"/>
                <a:cs typeface="Libertinus Sans" pitchFamily="2" charset="0"/>
              </a:rPr>
              <a:t>Kopanas</a:t>
            </a:r>
            <a:r>
              <a:rPr lang="en-US" sz="1400" i="1" dirty="0">
                <a:latin typeface="Libertinus Sans" pitchFamily="2" charset="0"/>
                <a:ea typeface="Libertinus Sans" pitchFamily="2" charset="0"/>
                <a:cs typeface="Libertinus Sans" pitchFamily="2" charset="0"/>
              </a:rPr>
              <a:t>, T. </a:t>
            </a:r>
            <a:r>
              <a:rPr lang="en-US" sz="1400" i="1" dirty="0" err="1">
                <a:latin typeface="Libertinus Sans" pitchFamily="2" charset="0"/>
                <a:ea typeface="Libertinus Sans" pitchFamily="2" charset="0"/>
                <a:cs typeface="Libertinus Sans" pitchFamily="2" charset="0"/>
              </a:rPr>
              <a:t>Leimkühler</a:t>
            </a:r>
            <a:r>
              <a:rPr lang="en-US" sz="1400" i="1" dirty="0">
                <a:latin typeface="Libertinus Sans" pitchFamily="2" charset="0"/>
                <a:ea typeface="Libertinus Sans" pitchFamily="2" charset="0"/>
                <a:cs typeface="Libertinus Sans" pitchFamily="2" charset="0"/>
              </a:rPr>
              <a:t>, G. </a:t>
            </a:r>
            <a:r>
              <a:rPr lang="en-US" sz="1400" i="1" dirty="0" err="1">
                <a:latin typeface="Libertinus Sans" pitchFamily="2" charset="0"/>
                <a:ea typeface="Libertinus Sans" pitchFamily="2" charset="0"/>
                <a:cs typeface="Libertinus Sans" pitchFamily="2" charset="0"/>
              </a:rPr>
              <a:t>Drettakis</a:t>
            </a:r>
            <a:endParaRPr lang="en-US" sz="1400" i="1" dirty="0">
              <a:latin typeface="Libertinus Sans" pitchFamily="2" charset="0"/>
              <a:ea typeface="Libertinus Sans" pitchFamily="2" charset="0"/>
              <a:cs typeface="Libertinus Sans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A85B0A-4187-40D8-A74C-DE133D455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92" y="1690688"/>
            <a:ext cx="3340640" cy="4323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0" name="Groupe 45">
            <a:extLst>
              <a:ext uri="{FF2B5EF4-FFF2-40B4-BE49-F238E27FC236}">
                <a16:creationId xmlns:a16="http://schemas.microsoft.com/office/drawing/2014/main" id="{C9C01D08-05BD-4B68-B3CE-690F9D0ADC7C}"/>
              </a:ext>
            </a:extLst>
          </p:cNvPr>
          <p:cNvGrpSpPr/>
          <p:nvPr/>
        </p:nvGrpSpPr>
        <p:grpSpPr>
          <a:xfrm>
            <a:off x="6656765" y="2665460"/>
            <a:ext cx="3907670" cy="1919525"/>
            <a:chOff x="1737811" y="2324908"/>
            <a:chExt cx="5760977" cy="2829905"/>
          </a:xfrm>
        </p:grpSpPr>
        <p:grpSp>
          <p:nvGrpSpPr>
            <p:cNvPr id="71" name="Groupe 22">
              <a:extLst>
                <a:ext uri="{FF2B5EF4-FFF2-40B4-BE49-F238E27FC236}">
                  <a16:creationId xmlns:a16="http://schemas.microsoft.com/office/drawing/2014/main" id="{8657FE1F-30A6-4766-BEA1-4956C2D90D74}"/>
                </a:ext>
              </a:extLst>
            </p:cNvPr>
            <p:cNvGrpSpPr/>
            <p:nvPr/>
          </p:nvGrpSpPr>
          <p:grpSpPr>
            <a:xfrm>
              <a:off x="1737811" y="3772975"/>
              <a:ext cx="694234" cy="355599"/>
              <a:chOff x="1222594" y="1925635"/>
              <a:chExt cx="694235" cy="355600"/>
            </a:xfrm>
            <a:solidFill>
              <a:schemeClr val="bg1"/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04C36A1-088B-4FDE-8D33-9B118076E3FD}"/>
                  </a:ext>
                </a:extLst>
              </p:cNvPr>
              <p:cNvSpPr/>
              <p:nvPr/>
            </p:nvSpPr>
            <p:spPr>
              <a:xfrm>
                <a:off x="1222594" y="1925635"/>
                <a:ext cx="389434" cy="3556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8" name="Triangle isocèle 21">
                <a:extLst>
                  <a:ext uri="{FF2B5EF4-FFF2-40B4-BE49-F238E27FC236}">
                    <a16:creationId xmlns:a16="http://schemas.microsoft.com/office/drawing/2014/main" id="{E477D2E1-B229-46B4-B3A9-8BD671315EA3}"/>
                  </a:ext>
                </a:extLst>
              </p:cNvPr>
              <p:cNvSpPr/>
              <p:nvPr/>
            </p:nvSpPr>
            <p:spPr>
              <a:xfrm rot="16200000">
                <a:off x="1595297" y="1959703"/>
                <a:ext cx="355599" cy="287464"/>
              </a:xfrm>
              <a:prstGeom prst="triangl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72" name="Organigramme : Connecteur 18">
              <a:extLst>
                <a:ext uri="{FF2B5EF4-FFF2-40B4-BE49-F238E27FC236}">
                  <a16:creationId xmlns:a16="http://schemas.microsoft.com/office/drawing/2014/main" id="{50655B88-DEBF-43EC-8956-98667B2ED5CE}"/>
                </a:ext>
              </a:extLst>
            </p:cNvPr>
            <p:cNvSpPr/>
            <p:nvPr/>
          </p:nvSpPr>
          <p:spPr>
            <a:xfrm rot="18255451">
              <a:off x="4596054" y="3287667"/>
              <a:ext cx="1149121" cy="905545"/>
            </a:xfrm>
            <a:prstGeom prst="flowChartConnector">
              <a:avLst/>
            </a:prstGeom>
            <a:gradFill>
              <a:gsLst>
                <a:gs pos="100000">
                  <a:srgbClr val="955072">
                    <a:alpha val="0"/>
                  </a:srgbClr>
                </a:gs>
                <a:gs pos="46000">
                  <a:srgbClr val="955072"/>
                </a:gs>
              </a:gsLst>
              <a:path path="shape">
                <a:fillToRect l="50000" t="50000" r="50000" b="50000"/>
              </a:path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3" name="Organigramme : Connecteur 25">
              <a:extLst>
                <a:ext uri="{FF2B5EF4-FFF2-40B4-BE49-F238E27FC236}">
                  <a16:creationId xmlns:a16="http://schemas.microsoft.com/office/drawing/2014/main" id="{A4A24148-32A2-4433-B844-A78EE1A5C6EC}"/>
                </a:ext>
              </a:extLst>
            </p:cNvPr>
            <p:cNvSpPr/>
            <p:nvPr/>
          </p:nvSpPr>
          <p:spPr>
            <a:xfrm rot="1268500">
              <a:off x="5859571" y="2324908"/>
              <a:ext cx="389434" cy="2615247"/>
            </a:xfrm>
            <a:prstGeom prst="flowChartConnector">
              <a:avLst/>
            </a:prstGeom>
            <a:gradFill>
              <a:gsLst>
                <a:gs pos="100000">
                  <a:srgbClr val="B87479">
                    <a:alpha val="0"/>
                  </a:srgbClr>
                </a:gs>
                <a:gs pos="46000">
                  <a:srgbClr val="B87479"/>
                </a:gs>
              </a:gsLst>
              <a:path path="shape">
                <a:fillToRect l="50000" t="50000" r="50000" b="50000"/>
              </a:path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4" name="Organigramme : Connecteur 26">
              <a:extLst>
                <a:ext uri="{FF2B5EF4-FFF2-40B4-BE49-F238E27FC236}">
                  <a16:creationId xmlns:a16="http://schemas.microsoft.com/office/drawing/2014/main" id="{DBF56621-8926-422E-8DFD-C1E0CC75A911}"/>
                </a:ext>
              </a:extLst>
            </p:cNvPr>
            <p:cNvSpPr/>
            <p:nvPr/>
          </p:nvSpPr>
          <p:spPr>
            <a:xfrm rot="4191560">
              <a:off x="3243923" y="3814313"/>
              <a:ext cx="2052479" cy="628521"/>
            </a:xfrm>
            <a:prstGeom prst="flowChartConnector">
              <a:avLst/>
            </a:prstGeom>
            <a:gradFill>
              <a:gsLst>
                <a:gs pos="100000">
                  <a:srgbClr val="F1AF83">
                    <a:alpha val="0"/>
                  </a:srgbClr>
                </a:gs>
                <a:gs pos="46000">
                  <a:srgbClr val="F1AF83"/>
                </a:gs>
              </a:gsLst>
              <a:path path="shape">
                <a:fillToRect l="50000" t="50000" r="50000" b="50000"/>
              </a:path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5" name="Organigramme : Connecteur 27">
              <a:extLst>
                <a:ext uri="{FF2B5EF4-FFF2-40B4-BE49-F238E27FC236}">
                  <a16:creationId xmlns:a16="http://schemas.microsoft.com/office/drawing/2014/main" id="{17586E5D-BC45-4D78-B6CD-BBADF29498F5}"/>
                </a:ext>
              </a:extLst>
            </p:cNvPr>
            <p:cNvSpPr/>
            <p:nvPr/>
          </p:nvSpPr>
          <p:spPr>
            <a:xfrm rot="21208101">
              <a:off x="6814645" y="3300637"/>
              <a:ext cx="684143" cy="1300272"/>
            </a:xfrm>
            <a:prstGeom prst="flowChartConnector">
              <a:avLst/>
            </a:prstGeom>
            <a:gradFill>
              <a:gsLst>
                <a:gs pos="100000">
                  <a:srgbClr val="F1AF83">
                    <a:alpha val="0"/>
                  </a:srgbClr>
                </a:gs>
                <a:gs pos="46000">
                  <a:srgbClr val="F1AF83"/>
                </a:gs>
              </a:gsLst>
              <a:path path="shape">
                <a:fillToRect l="50000" t="50000" r="50000" b="50000"/>
              </a:path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6" name="Organigramme : Connecteur 28">
              <a:extLst>
                <a:ext uri="{FF2B5EF4-FFF2-40B4-BE49-F238E27FC236}">
                  <a16:creationId xmlns:a16="http://schemas.microsoft.com/office/drawing/2014/main" id="{D0C55F23-7D39-4187-BE14-E5A37498F0A2}"/>
                </a:ext>
              </a:extLst>
            </p:cNvPr>
            <p:cNvSpPr/>
            <p:nvPr/>
          </p:nvSpPr>
          <p:spPr>
            <a:xfrm rot="3116295">
              <a:off x="3408998" y="2792779"/>
              <a:ext cx="425518" cy="1678187"/>
            </a:xfrm>
            <a:prstGeom prst="flowChartConnector">
              <a:avLst/>
            </a:prstGeom>
            <a:gradFill flip="none" rotWithShape="1">
              <a:gsLst>
                <a:gs pos="100000">
                  <a:srgbClr val="7973A1">
                    <a:alpha val="0"/>
                  </a:srgbClr>
                </a:gs>
                <a:gs pos="46000">
                  <a:srgbClr val="7973A1"/>
                </a:gs>
              </a:gsLst>
              <a:path path="shape">
                <a:fillToRect l="50000" t="50000" r="50000" b="50000"/>
              </a:path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79810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AAE8-8C10-4D4F-B153-44075F283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align Gaussians?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492EA-512C-47B8-8F21-8BD86F942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Challenges:</a:t>
            </a:r>
            <a:endParaRPr lang="en-US" sz="36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Many Gaussians</a:t>
            </a:r>
            <a:r>
              <a:rPr lang="en-US" i="1" dirty="0">
                <a:latin typeface="Cormorant Garamond SemiBold" pitchFamily="2" charset="0"/>
                <a:ea typeface="Cormorant Garamond SemiBold" pitchFamily="2" charset="0"/>
                <a:cs typeface="Cormorant Garamond SemiBold" pitchFamily="2" charset="0"/>
              </a:rPr>
              <a:t> behind</a:t>
            </a:r>
            <a:r>
              <a:rPr lang="en-US" dirty="0"/>
              <a:t> surface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Varying spatial density</a:t>
            </a:r>
          </a:p>
          <a:p>
            <a:endParaRPr lang="en-US" dirty="0"/>
          </a:p>
          <a:p>
            <a:pPr algn="ctr"/>
            <a:r>
              <a:rPr lang="en-US" sz="4400" dirty="0"/>
              <a:t>We can </a:t>
            </a:r>
            <a:r>
              <a:rPr lang="en-US" sz="4400" i="1" dirty="0">
                <a:latin typeface="Cormorant Garamond SemiBold" pitchFamily="2" charset="0"/>
                <a:ea typeface="Cormorant Garamond SemiBold" pitchFamily="2" charset="0"/>
                <a:cs typeface="Cormorant Garamond SemiBold" pitchFamily="2" charset="0"/>
              </a:rPr>
              <a:t>render</a:t>
            </a:r>
            <a:r>
              <a:rPr lang="en-US" sz="4400" dirty="0"/>
              <a:t> new views for better matching!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D3610-0AEE-4278-9EDC-52D446E4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3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AAE8-8C10-4D4F-B153-44075F283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750"/>
            <a:ext cx="10515600" cy="1325563"/>
          </a:xfrm>
        </p:spPr>
        <p:txBody>
          <a:bodyPr/>
          <a:lstStyle/>
          <a:p>
            <a:r>
              <a:rPr lang="en-US" dirty="0"/>
              <a:t>Registration from </a:t>
            </a:r>
            <a:r>
              <a:rPr lang="en-US" sz="4400" i="1" dirty="0">
                <a:latin typeface="Cormorant Garamond SemiBold" pitchFamily="2" charset="0"/>
                <a:ea typeface="Cormorant Garamond SemiBold" pitchFamily="2" charset="0"/>
                <a:cs typeface="Cormorant Garamond SemiBold" pitchFamily="2" charset="0"/>
              </a:rPr>
              <a:t>novel 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492EA-512C-47B8-8F21-8BD86F942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Input: 2 </a:t>
            </a:r>
            <a:r>
              <a:rPr lang="en-US" dirty="0"/>
              <a:t>instances</a:t>
            </a:r>
            <a:endParaRPr lang="en-US" sz="3600" dirty="0"/>
          </a:p>
          <a:p>
            <a:r>
              <a:rPr lang="en-US" sz="3600" dirty="0"/>
              <a:t>1. Find </a:t>
            </a:r>
            <a:r>
              <a:rPr lang="en-US" sz="3600" b="1" i="1" dirty="0">
                <a:latin typeface="Cormorant Garamond Light" pitchFamily="2" charset="0"/>
                <a:ea typeface="Cormorant Garamond Light" pitchFamily="2" charset="0"/>
                <a:cs typeface="Cormorant Garamond Light" pitchFamily="2" charset="0"/>
              </a:rPr>
              <a:t>k</a:t>
            </a:r>
            <a:r>
              <a:rPr lang="en-US" sz="3600" dirty="0"/>
              <a:t> candidate pairs of views</a:t>
            </a:r>
          </a:p>
          <a:p>
            <a:r>
              <a:rPr lang="en-US" sz="3600" dirty="0"/>
              <a:t>2. Robust dense 2D matching</a:t>
            </a:r>
          </a:p>
          <a:p>
            <a:r>
              <a:rPr lang="en-US" dirty="0"/>
              <a:t>3. Solve from 2D-3D correspondences</a:t>
            </a:r>
            <a:endParaRPr lang="en-US" sz="3600" dirty="0"/>
          </a:p>
          <a:p>
            <a:r>
              <a:rPr lang="en-US" dirty="0"/>
              <a:t>Output: </a:t>
            </a:r>
            <a:r>
              <a:rPr lang="en-US" b="1" dirty="0">
                <a:effectLst>
                  <a:glow>
                    <a:schemeClr val="accent1">
                      <a:alpha val="40000"/>
                    </a:schemeClr>
                  </a:glow>
                  <a:reflection stA="45000" endPos="0" dir="5400000" sy="-100000" algn="bl" rotWithShape="0"/>
                </a:effectLst>
              </a:rPr>
              <a:t>R, T</a:t>
            </a:r>
            <a:endParaRPr lang="en-US" sz="3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>
                  <a:schemeClr val="accent1">
                    <a:alpha val="40000"/>
                  </a:schemeClr>
                </a:glow>
                <a:reflection stA="45000" endPos="0" dir="5400000" sy="-100000" algn="bl" rotWithShape="0"/>
              </a:effectLst>
              <a:latin typeface="Cormorant Garamond SemiBold" pitchFamily="2" charset="0"/>
              <a:ea typeface="Cormorant Garamond SemiBold" pitchFamily="2" charset="0"/>
              <a:cs typeface="Cormorant Garamond SemiBold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D3610-0AEE-4278-9EDC-52D446E4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56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utput_rendering_chairs">
            <a:hlinkClick r:id="" action="ppaction://media"/>
            <a:extLst>
              <a:ext uri="{FF2B5EF4-FFF2-40B4-BE49-F238E27FC236}">
                <a16:creationId xmlns:a16="http://schemas.microsoft.com/office/drawing/2014/main" id="{BF4235E1-CAA0-4771-9728-1B5B08656C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1521" y="1635960"/>
            <a:ext cx="8488957" cy="50849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AD03B5-E008-47D2-B36F-C665A4846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</a:t>
            </a:r>
            <a:r>
              <a:rPr lang="en-US" i="1" dirty="0">
                <a:latin typeface="Cormorant Garamond SemiBold" pitchFamily="2" charset="0"/>
                <a:ea typeface="Cormorant Garamond SemiBold" pitchFamily="2" charset="0"/>
                <a:cs typeface="Cormorant Garamond SemiBold" pitchFamily="2" charset="0"/>
              </a:rPr>
              <a:t>k</a:t>
            </a:r>
            <a:r>
              <a:rPr lang="en-US" dirty="0"/>
              <a:t> candidate pairs of 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1196A-CC4B-49F0-A77C-27E4FA6A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6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utput_fast_matching">
            <a:hlinkClick r:id="" action="ppaction://media"/>
            <a:extLst>
              <a:ext uri="{FF2B5EF4-FFF2-40B4-BE49-F238E27FC236}">
                <a16:creationId xmlns:a16="http://schemas.microsoft.com/office/drawing/2014/main" id="{9F424397-2C9B-45D8-A15C-E9CF4B9CFB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1521" y="1635870"/>
            <a:ext cx="8488957" cy="50856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AD03B5-E008-47D2-B36F-C665A4846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</a:t>
            </a:r>
            <a:r>
              <a:rPr lang="en-US" i="1" dirty="0">
                <a:latin typeface="Cormorant Garamond SemiBold" pitchFamily="2" charset="0"/>
                <a:ea typeface="Cormorant Garamond SemiBold" pitchFamily="2" charset="0"/>
                <a:cs typeface="Cormorant Garamond SemiBold" pitchFamily="2" charset="0"/>
              </a:rPr>
              <a:t>k</a:t>
            </a:r>
            <a:r>
              <a:rPr lang="en-US" dirty="0"/>
              <a:t> candidate pairs of 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1196A-CC4B-49F0-A77C-27E4FA6A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0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AAE8-8C10-4D4F-B153-44075F283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750"/>
            <a:ext cx="10515600" cy="1325563"/>
          </a:xfrm>
        </p:spPr>
        <p:txBody>
          <a:bodyPr/>
          <a:lstStyle/>
          <a:p>
            <a:r>
              <a:rPr lang="en-US" dirty="0"/>
              <a:t>Registration from </a:t>
            </a:r>
            <a:r>
              <a:rPr lang="en-US" sz="4400" i="1" dirty="0">
                <a:latin typeface="Cormorant Garamond SemiBold" pitchFamily="2" charset="0"/>
                <a:ea typeface="Cormorant Garamond SemiBold" pitchFamily="2" charset="0"/>
                <a:cs typeface="Cormorant Garamond SemiBold" pitchFamily="2" charset="0"/>
              </a:rPr>
              <a:t>novel views</a:t>
            </a:r>
            <a:endParaRPr lang="en-US" i="1" dirty="0">
              <a:latin typeface="Cormorant Garamond SemiBold" pitchFamily="2" charset="0"/>
              <a:ea typeface="Cormorant Garamond SemiBold" pitchFamily="2" charset="0"/>
              <a:cs typeface="Cormorant Garamond SemiBold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492EA-512C-47B8-8F21-8BD86F942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Input</a:t>
            </a:r>
            <a:r>
              <a:rPr lang="en-US" dirty="0"/>
              <a:t>: 2 instances</a:t>
            </a:r>
            <a:endParaRPr lang="en-US" sz="3600" dirty="0"/>
          </a:p>
          <a:p>
            <a:r>
              <a:rPr lang="en-US" sz="3600" dirty="0"/>
              <a:t>1. Find </a:t>
            </a:r>
            <a:r>
              <a:rPr lang="en-US" sz="3600" b="1" i="1" dirty="0">
                <a:latin typeface="Cormorant Garamond Light" pitchFamily="2" charset="0"/>
                <a:ea typeface="Cormorant Garamond Light" pitchFamily="2" charset="0"/>
                <a:cs typeface="Cormorant Garamond Light" pitchFamily="2" charset="0"/>
              </a:rPr>
              <a:t>k</a:t>
            </a:r>
            <a:r>
              <a:rPr lang="en-US" sz="3600" dirty="0"/>
              <a:t> candidate pairs of views</a:t>
            </a:r>
          </a:p>
          <a:p>
            <a:r>
              <a:rPr lang="en-US" sz="3600" dirty="0"/>
              <a:t>2. Robust dense 2D matching</a:t>
            </a:r>
          </a:p>
          <a:p>
            <a:r>
              <a:rPr lang="en-US" dirty="0"/>
              <a:t>3. Solve from 2D-3D correspondences</a:t>
            </a:r>
            <a:endParaRPr lang="en-US" sz="3600" dirty="0"/>
          </a:p>
          <a:p>
            <a:r>
              <a:rPr lang="en-US" dirty="0"/>
              <a:t>Output: </a:t>
            </a:r>
            <a:r>
              <a:rPr lang="en-US" b="1" dirty="0">
                <a:effectLst>
                  <a:glow>
                    <a:schemeClr val="accent1">
                      <a:alpha val="40000"/>
                    </a:schemeClr>
                  </a:glow>
                  <a:reflection stA="45000" endPos="0" dir="5400000" sy="-100000" algn="bl" rotWithShape="0"/>
                </a:effectLst>
              </a:rPr>
              <a:t>R, T</a:t>
            </a:r>
            <a:endParaRPr lang="en-US" sz="3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>
                  <a:schemeClr val="accent1">
                    <a:alpha val="40000"/>
                  </a:schemeClr>
                </a:glow>
                <a:reflection stA="45000" endPos="0" dir="5400000" sy="-100000" algn="bl" rotWithShape="0"/>
              </a:effectLst>
              <a:latin typeface="Cormorant Garamond SemiBold" pitchFamily="2" charset="0"/>
              <a:ea typeface="Cormorant Garamond SemiBold" pitchFamily="2" charset="0"/>
              <a:cs typeface="Cormorant Garamond SemiBold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D3610-0AEE-4278-9EDC-52D446E4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03B5-E008-47D2-B36F-C665A4846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dense 2D matching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1196A-CC4B-49F0-A77C-27E4FA6A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46208-BE9E-476F-874F-23C4F0D14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r="16808"/>
          <a:stretch/>
        </p:blipFill>
        <p:spPr>
          <a:xfrm>
            <a:off x="1877085" y="2030123"/>
            <a:ext cx="8437830" cy="39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38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AAE8-8C10-4D4F-B153-44075F283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750"/>
            <a:ext cx="10515600" cy="1325563"/>
          </a:xfrm>
        </p:spPr>
        <p:txBody>
          <a:bodyPr/>
          <a:lstStyle/>
          <a:p>
            <a:r>
              <a:rPr lang="en-US" dirty="0"/>
              <a:t>Registration from </a:t>
            </a:r>
            <a:r>
              <a:rPr lang="en-US" sz="4400" i="1" dirty="0">
                <a:latin typeface="Cormorant Garamond SemiBold" pitchFamily="2" charset="0"/>
                <a:ea typeface="Cormorant Garamond SemiBold" pitchFamily="2" charset="0"/>
                <a:cs typeface="Cormorant Garamond SemiBold" pitchFamily="2" charset="0"/>
              </a:rPr>
              <a:t>novel views</a:t>
            </a:r>
            <a:endParaRPr lang="en-US" i="1" dirty="0">
              <a:latin typeface="Cormorant Garamond SemiBold" pitchFamily="2" charset="0"/>
              <a:ea typeface="Cormorant Garamond SemiBold" pitchFamily="2" charset="0"/>
              <a:cs typeface="Cormorant Garamond SemiBold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492EA-512C-47B8-8F21-8BD86F942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Input: 2 instances</a:t>
            </a:r>
          </a:p>
          <a:p>
            <a:r>
              <a:rPr lang="en-US" sz="3600" dirty="0"/>
              <a:t>1. Find </a:t>
            </a:r>
            <a:r>
              <a:rPr lang="en-US" sz="3600" b="1" i="1" dirty="0">
                <a:latin typeface="Cormorant Garamond Light" pitchFamily="2" charset="0"/>
                <a:ea typeface="Cormorant Garamond Light" pitchFamily="2" charset="0"/>
                <a:cs typeface="Cormorant Garamond Light" pitchFamily="2" charset="0"/>
              </a:rPr>
              <a:t>k</a:t>
            </a:r>
            <a:r>
              <a:rPr lang="en-US" sz="3600" dirty="0"/>
              <a:t> candidate pairs of views</a:t>
            </a:r>
          </a:p>
          <a:p>
            <a:r>
              <a:rPr lang="en-US" sz="3600" dirty="0"/>
              <a:t>2. Robust dense 2D matching</a:t>
            </a:r>
          </a:p>
          <a:p>
            <a:r>
              <a:rPr lang="en-US" dirty="0"/>
              <a:t>3. Solve from 2D-3D correspondences</a:t>
            </a:r>
            <a:endParaRPr lang="en-US" sz="3600" dirty="0"/>
          </a:p>
          <a:p>
            <a:r>
              <a:rPr lang="en-US" dirty="0"/>
              <a:t>Output: </a:t>
            </a:r>
            <a:r>
              <a:rPr lang="en-US" b="1" dirty="0">
                <a:effectLst>
                  <a:glow>
                    <a:schemeClr val="accent1">
                      <a:alpha val="40000"/>
                    </a:schemeClr>
                  </a:glow>
                  <a:reflection stA="45000" endPos="0" dir="5400000" sy="-100000" algn="bl" rotWithShape="0"/>
                </a:effectLst>
              </a:rPr>
              <a:t>R, T</a:t>
            </a:r>
            <a:endParaRPr lang="en-US" sz="3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>
                  <a:schemeClr val="accent1">
                    <a:alpha val="40000"/>
                  </a:schemeClr>
                </a:glow>
                <a:reflection stA="45000" endPos="0" dir="5400000" sy="-100000" algn="bl" rotWithShape="0"/>
              </a:effectLst>
              <a:latin typeface="Cormorant Garamond SemiBold" pitchFamily="2" charset="0"/>
              <a:ea typeface="Cormorant Garamond SemiBold" pitchFamily="2" charset="0"/>
              <a:cs typeface="Cormorant Garamond SemiBold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D3610-0AEE-4278-9EDC-52D446E4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 277">
            <a:extLst>
              <a:ext uri="{FF2B5EF4-FFF2-40B4-BE49-F238E27FC236}">
                <a16:creationId xmlns:a16="http://schemas.microsoft.com/office/drawing/2014/main" id="{4068EFFE-B5C3-471E-8FD4-BE7DE8B09A7D}"/>
              </a:ext>
            </a:extLst>
          </p:cNvPr>
          <p:cNvSpPr/>
          <p:nvPr/>
        </p:nvSpPr>
        <p:spPr>
          <a:xfrm>
            <a:off x="7624713" y="3323634"/>
            <a:ext cx="3789680" cy="2793901"/>
          </a:xfrm>
          <a:custGeom>
            <a:avLst/>
            <a:gdLst>
              <a:gd name="connsiteX0" fmla="*/ 0 w 3980329"/>
              <a:gd name="connsiteY0" fmla="*/ 0 h 2446123"/>
              <a:gd name="connsiteX1" fmla="*/ 3980329 w 3980329"/>
              <a:gd name="connsiteY1" fmla="*/ 0 h 2446123"/>
              <a:gd name="connsiteX2" fmla="*/ 3980329 w 3980329"/>
              <a:gd name="connsiteY2" fmla="*/ 2446123 h 2446123"/>
              <a:gd name="connsiteX3" fmla="*/ 0 w 3980329"/>
              <a:gd name="connsiteY3" fmla="*/ 2446123 h 2446123"/>
              <a:gd name="connsiteX4" fmla="*/ 0 w 3980329"/>
              <a:gd name="connsiteY4" fmla="*/ 0 h 2446123"/>
              <a:gd name="connsiteX0" fmla="*/ 0 w 3980329"/>
              <a:gd name="connsiteY0" fmla="*/ 0 h 2446123"/>
              <a:gd name="connsiteX1" fmla="*/ 3965089 w 3980329"/>
              <a:gd name="connsiteY1" fmla="*/ 464820 h 2446123"/>
              <a:gd name="connsiteX2" fmla="*/ 3980329 w 3980329"/>
              <a:gd name="connsiteY2" fmla="*/ 2446123 h 2446123"/>
              <a:gd name="connsiteX3" fmla="*/ 0 w 3980329"/>
              <a:gd name="connsiteY3" fmla="*/ 2446123 h 2446123"/>
              <a:gd name="connsiteX4" fmla="*/ 0 w 3980329"/>
              <a:gd name="connsiteY4" fmla="*/ 0 h 2446123"/>
              <a:gd name="connsiteX0" fmla="*/ 0 w 3980329"/>
              <a:gd name="connsiteY0" fmla="*/ 0 h 2446123"/>
              <a:gd name="connsiteX1" fmla="*/ 3965089 w 3980329"/>
              <a:gd name="connsiteY1" fmla="*/ 464820 h 2446123"/>
              <a:gd name="connsiteX2" fmla="*/ 3980329 w 3980329"/>
              <a:gd name="connsiteY2" fmla="*/ 2446123 h 2446123"/>
              <a:gd name="connsiteX3" fmla="*/ 7620 w 3980329"/>
              <a:gd name="connsiteY3" fmla="*/ 1943203 h 2446123"/>
              <a:gd name="connsiteX4" fmla="*/ 0 w 3980329"/>
              <a:gd name="connsiteY4" fmla="*/ 0 h 2446123"/>
              <a:gd name="connsiteX0" fmla="*/ 0 w 3969454"/>
              <a:gd name="connsiteY0" fmla="*/ 0 h 2051306"/>
              <a:gd name="connsiteX1" fmla="*/ 3965089 w 3969454"/>
              <a:gd name="connsiteY1" fmla="*/ 464820 h 2051306"/>
              <a:gd name="connsiteX2" fmla="*/ 3969454 w 3969454"/>
              <a:gd name="connsiteY2" fmla="*/ 2051306 h 2051306"/>
              <a:gd name="connsiteX3" fmla="*/ 7620 w 3969454"/>
              <a:gd name="connsiteY3" fmla="*/ 1943203 h 2051306"/>
              <a:gd name="connsiteX4" fmla="*/ 0 w 3969454"/>
              <a:gd name="connsiteY4" fmla="*/ 0 h 2051306"/>
              <a:gd name="connsiteX0" fmla="*/ 0 w 3969454"/>
              <a:gd name="connsiteY0" fmla="*/ 0 h 2051306"/>
              <a:gd name="connsiteX1" fmla="*/ 3954214 w 3969454"/>
              <a:gd name="connsiteY1" fmla="*/ 95204 h 2051306"/>
              <a:gd name="connsiteX2" fmla="*/ 3969454 w 3969454"/>
              <a:gd name="connsiteY2" fmla="*/ 2051306 h 2051306"/>
              <a:gd name="connsiteX3" fmla="*/ 7620 w 3969454"/>
              <a:gd name="connsiteY3" fmla="*/ 1943203 h 2051306"/>
              <a:gd name="connsiteX4" fmla="*/ 0 w 3969454"/>
              <a:gd name="connsiteY4" fmla="*/ 0 h 2051306"/>
              <a:gd name="connsiteX0" fmla="*/ 68506 w 4037960"/>
              <a:gd name="connsiteY0" fmla="*/ 0 h 2405224"/>
              <a:gd name="connsiteX1" fmla="*/ 4022720 w 4037960"/>
              <a:gd name="connsiteY1" fmla="*/ 95204 h 2405224"/>
              <a:gd name="connsiteX2" fmla="*/ 4037960 w 4037960"/>
              <a:gd name="connsiteY2" fmla="*/ 2051306 h 2405224"/>
              <a:gd name="connsiteX3" fmla="*/ 0 w 4037960"/>
              <a:gd name="connsiteY3" fmla="*/ 2405224 h 2405224"/>
              <a:gd name="connsiteX4" fmla="*/ 68506 w 4037960"/>
              <a:gd name="connsiteY4" fmla="*/ 0 h 2405224"/>
              <a:gd name="connsiteX0" fmla="*/ 25006 w 4037960"/>
              <a:gd name="connsiteY0" fmla="*/ 459221 h 2310020"/>
              <a:gd name="connsiteX1" fmla="*/ 4022720 w 4037960"/>
              <a:gd name="connsiteY1" fmla="*/ 0 h 2310020"/>
              <a:gd name="connsiteX2" fmla="*/ 4037960 w 4037960"/>
              <a:gd name="connsiteY2" fmla="*/ 1956102 h 2310020"/>
              <a:gd name="connsiteX3" fmla="*/ 0 w 4037960"/>
              <a:gd name="connsiteY3" fmla="*/ 2310020 h 2310020"/>
              <a:gd name="connsiteX4" fmla="*/ 25006 w 4037960"/>
              <a:gd name="connsiteY4" fmla="*/ 459221 h 2310020"/>
              <a:gd name="connsiteX0" fmla="*/ 0 w 4056455"/>
              <a:gd name="connsiteY0" fmla="*/ 341616 h 2310020"/>
              <a:gd name="connsiteX1" fmla="*/ 4041215 w 4056455"/>
              <a:gd name="connsiteY1" fmla="*/ 0 h 2310020"/>
              <a:gd name="connsiteX2" fmla="*/ 4056455 w 4056455"/>
              <a:gd name="connsiteY2" fmla="*/ 1956102 h 2310020"/>
              <a:gd name="connsiteX3" fmla="*/ 18495 w 4056455"/>
              <a:gd name="connsiteY3" fmla="*/ 2310020 h 2310020"/>
              <a:gd name="connsiteX4" fmla="*/ 0 w 4056455"/>
              <a:gd name="connsiteY4" fmla="*/ 341616 h 23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6455" h="2310020">
                <a:moveTo>
                  <a:pt x="0" y="341616"/>
                </a:moveTo>
                <a:lnTo>
                  <a:pt x="4041215" y="0"/>
                </a:lnTo>
                <a:lnTo>
                  <a:pt x="4056455" y="1956102"/>
                </a:lnTo>
                <a:lnTo>
                  <a:pt x="18495" y="2310020"/>
                </a:lnTo>
                <a:lnTo>
                  <a:pt x="0" y="341616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E3A899F5-8F64-4CD9-BAEC-384E761D9895}"/>
              </a:ext>
            </a:extLst>
          </p:cNvPr>
          <p:cNvSpPr/>
          <p:nvPr/>
        </p:nvSpPr>
        <p:spPr>
          <a:xfrm>
            <a:off x="746760" y="3164917"/>
            <a:ext cx="3718560" cy="2958513"/>
          </a:xfrm>
          <a:custGeom>
            <a:avLst/>
            <a:gdLst>
              <a:gd name="connsiteX0" fmla="*/ 0 w 3980329"/>
              <a:gd name="connsiteY0" fmla="*/ 0 h 2446123"/>
              <a:gd name="connsiteX1" fmla="*/ 3980329 w 3980329"/>
              <a:gd name="connsiteY1" fmla="*/ 0 h 2446123"/>
              <a:gd name="connsiteX2" fmla="*/ 3980329 w 3980329"/>
              <a:gd name="connsiteY2" fmla="*/ 2446123 h 2446123"/>
              <a:gd name="connsiteX3" fmla="*/ 0 w 3980329"/>
              <a:gd name="connsiteY3" fmla="*/ 2446123 h 2446123"/>
              <a:gd name="connsiteX4" fmla="*/ 0 w 3980329"/>
              <a:gd name="connsiteY4" fmla="*/ 0 h 2446123"/>
              <a:gd name="connsiteX0" fmla="*/ 0 w 3980329"/>
              <a:gd name="connsiteY0" fmla="*/ 0 h 2446123"/>
              <a:gd name="connsiteX1" fmla="*/ 3965089 w 3980329"/>
              <a:gd name="connsiteY1" fmla="*/ 464820 h 2446123"/>
              <a:gd name="connsiteX2" fmla="*/ 3980329 w 3980329"/>
              <a:gd name="connsiteY2" fmla="*/ 2446123 h 2446123"/>
              <a:gd name="connsiteX3" fmla="*/ 0 w 3980329"/>
              <a:gd name="connsiteY3" fmla="*/ 2446123 h 2446123"/>
              <a:gd name="connsiteX4" fmla="*/ 0 w 3980329"/>
              <a:gd name="connsiteY4" fmla="*/ 0 h 2446123"/>
              <a:gd name="connsiteX0" fmla="*/ 0 w 3980329"/>
              <a:gd name="connsiteY0" fmla="*/ 0 h 2446123"/>
              <a:gd name="connsiteX1" fmla="*/ 3965089 w 3980329"/>
              <a:gd name="connsiteY1" fmla="*/ 464820 h 2446123"/>
              <a:gd name="connsiteX2" fmla="*/ 3980329 w 3980329"/>
              <a:gd name="connsiteY2" fmla="*/ 2446123 h 2446123"/>
              <a:gd name="connsiteX3" fmla="*/ 7620 w 3980329"/>
              <a:gd name="connsiteY3" fmla="*/ 1943203 h 2446123"/>
              <a:gd name="connsiteX4" fmla="*/ 0 w 3980329"/>
              <a:gd name="connsiteY4" fmla="*/ 0 h 244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329" h="2446123">
                <a:moveTo>
                  <a:pt x="0" y="0"/>
                </a:moveTo>
                <a:lnTo>
                  <a:pt x="3965089" y="464820"/>
                </a:lnTo>
                <a:lnTo>
                  <a:pt x="3980329" y="2446123"/>
                </a:lnTo>
                <a:lnTo>
                  <a:pt x="7620" y="19432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418AC-855C-4C0B-BA4E-B53DAA140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27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FAAC62-8721-4DC5-9463-F66247E08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90" y="3323634"/>
            <a:ext cx="2645889" cy="26458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3A5423-5969-4836-AFE3-6AABC572A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25" y="3446993"/>
            <a:ext cx="2295435" cy="2295435"/>
          </a:xfrm>
          <a:prstGeom prst="rect">
            <a:avLst/>
          </a:prstGeom>
        </p:spPr>
      </p:pic>
      <p:sp>
        <p:nvSpPr>
          <p:cNvPr id="127" name="!!pt83">
            <a:extLst>
              <a:ext uri="{FF2B5EF4-FFF2-40B4-BE49-F238E27FC236}">
                <a16:creationId xmlns:a16="http://schemas.microsoft.com/office/drawing/2014/main" id="{90642EC4-D0A1-4A97-9E9F-6D2EE46DB295}"/>
              </a:ext>
            </a:extLst>
          </p:cNvPr>
          <p:cNvSpPr/>
          <p:nvPr/>
        </p:nvSpPr>
        <p:spPr>
          <a:xfrm>
            <a:off x="8917067" y="5347003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8" name="!!pt82">
            <a:extLst>
              <a:ext uri="{FF2B5EF4-FFF2-40B4-BE49-F238E27FC236}">
                <a16:creationId xmlns:a16="http://schemas.microsoft.com/office/drawing/2014/main" id="{4375ED81-CE68-475E-81A5-C4E9E3329F71}"/>
              </a:ext>
            </a:extLst>
          </p:cNvPr>
          <p:cNvSpPr/>
          <p:nvPr/>
        </p:nvSpPr>
        <p:spPr>
          <a:xfrm>
            <a:off x="8940400" y="5231213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9" name="!!pt81">
            <a:extLst>
              <a:ext uri="{FF2B5EF4-FFF2-40B4-BE49-F238E27FC236}">
                <a16:creationId xmlns:a16="http://schemas.microsoft.com/office/drawing/2014/main" id="{5DF1DAD9-DE49-466D-A898-46AA6E8EBE35}"/>
              </a:ext>
            </a:extLst>
          </p:cNvPr>
          <p:cNvSpPr/>
          <p:nvPr/>
        </p:nvSpPr>
        <p:spPr>
          <a:xfrm>
            <a:off x="8963733" y="5123863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0" name="!!pt80">
            <a:extLst>
              <a:ext uri="{FF2B5EF4-FFF2-40B4-BE49-F238E27FC236}">
                <a16:creationId xmlns:a16="http://schemas.microsoft.com/office/drawing/2014/main" id="{CFE82A18-10F7-4F08-A08C-E9BB40543237}"/>
              </a:ext>
            </a:extLst>
          </p:cNvPr>
          <p:cNvSpPr/>
          <p:nvPr/>
        </p:nvSpPr>
        <p:spPr>
          <a:xfrm>
            <a:off x="8990263" y="5003317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1" name="!!pt79">
            <a:extLst>
              <a:ext uri="{FF2B5EF4-FFF2-40B4-BE49-F238E27FC236}">
                <a16:creationId xmlns:a16="http://schemas.microsoft.com/office/drawing/2014/main" id="{DBD4E9C3-1D9F-4BB8-88DD-DE73D3F99553}"/>
              </a:ext>
            </a:extLst>
          </p:cNvPr>
          <p:cNvSpPr/>
          <p:nvPr/>
        </p:nvSpPr>
        <p:spPr>
          <a:xfrm>
            <a:off x="9013596" y="4887527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2" name="!!pt78">
            <a:extLst>
              <a:ext uri="{FF2B5EF4-FFF2-40B4-BE49-F238E27FC236}">
                <a16:creationId xmlns:a16="http://schemas.microsoft.com/office/drawing/2014/main" id="{99732857-90C5-46C3-A91F-70D22442DC15}"/>
              </a:ext>
            </a:extLst>
          </p:cNvPr>
          <p:cNvSpPr/>
          <p:nvPr/>
        </p:nvSpPr>
        <p:spPr>
          <a:xfrm>
            <a:off x="8897885" y="5441643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3" name="!!pt77">
            <a:extLst>
              <a:ext uri="{FF2B5EF4-FFF2-40B4-BE49-F238E27FC236}">
                <a16:creationId xmlns:a16="http://schemas.microsoft.com/office/drawing/2014/main" id="{89936814-F519-4808-8A73-AAD93AC1C6A9}"/>
              </a:ext>
            </a:extLst>
          </p:cNvPr>
          <p:cNvSpPr/>
          <p:nvPr/>
        </p:nvSpPr>
        <p:spPr>
          <a:xfrm>
            <a:off x="9040126" y="4782024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4" name="!!pt76">
            <a:extLst>
              <a:ext uri="{FF2B5EF4-FFF2-40B4-BE49-F238E27FC236}">
                <a16:creationId xmlns:a16="http://schemas.microsoft.com/office/drawing/2014/main" id="{0BBB76C8-685D-4E01-BC07-329542C4B281}"/>
              </a:ext>
            </a:extLst>
          </p:cNvPr>
          <p:cNvSpPr/>
          <p:nvPr/>
        </p:nvSpPr>
        <p:spPr>
          <a:xfrm>
            <a:off x="9073050" y="4661669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5" name="!!pt75">
            <a:extLst>
              <a:ext uri="{FF2B5EF4-FFF2-40B4-BE49-F238E27FC236}">
                <a16:creationId xmlns:a16="http://schemas.microsoft.com/office/drawing/2014/main" id="{3503725E-01D7-476B-8463-2526CF20C580}"/>
              </a:ext>
            </a:extLst>
          </p:cNvPr>
          <p:cNvSpPr/>
          <p:nvPr/>
        </p:nvSpPr>
        <p:spPr>
          <a:xfrm>
            <a:off x="9229327" y="5036241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6" name="!!pt74">
            <a:extLst>
              <a:ext uri="{FF2B5EF4-FFF2-40B4-BE49-F238E27FC236}">
                <a16:creationId xmlns:a16="http://schemas.microsoft.com/office/drawing/2014/main" id="{0DB1FA2E-B779-4E03-8334-AFB95390E607}"/>
              </a:ext>
            </a:extLst>
          </p:cNvPr>
          <p:cNvSpPr/>
          <p:nvPr/>
        </p:nvSpPr>
        <p:spPr>
          <a:xfrm>
            <a:off x="9246265" y="4941877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7" name="!!pt73">
            <a:extLst>
              <a:ext uri="{FF2B5EF4-FFF2-40B4-BE49-F238E27FC236}">
                <a16:creationId xmlns:a16="http://schemas.microsoft.com/office/drawing/2014/main" id="{E94CD5FF-2C0D-454F-98BE-D1FE7D373479}"/>
              </a:ext>
            </a:extLst>
          </p:cNvPr>
          <p:cNvSpPr/>
          <p:nvPr/>
        </p:nvSpPr>
        <p:spPr>
          <a:xfrm>
            <a:off x="9251028" y="4846223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8" name="!!pt72">
            <a:extLst>
              <a:ext uri="{FF2B5EF4-FFF2-40B4-BE49-F238E27FC236}">
                <a16:creationId xmlns:a16="http://schemas.microsoft.com/office/drawing/2014/main" id="{6442F4D5-9D4D-4228-A466-4CCB777A06CB}"/>
              </a:ext>
            </a:extLst>
          </p:cNvPr>
          <p:cNvSpPr/>
          <p:nvPr/>
        </p:nvSpPr>
        <p:spPr>
          <a:xfrm>
            <a:off x="9262251" y="4758872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9" name="!!pt71">
            <a:extLst>
              <a:ext uri="{FF2B5EF4-FFF2-40B4-BE49-F238E27FC236}">
                <a16:creationId xmlns:a16="http://schemas.microsoft.com/office/drawing/2014/main" id="{61399A77-EA1E-4D99-AE38-EFA69C3E82B4}"/>
              </a:ext>
            </a:extLst>
          </p:cNvPr>
          <p:cNvSpPr/>
          <p:nvPr/>
        </p:nvSpPr>
        <p:spPr>
          <a:xfrm>
            <a:off x="10022234" y="5441643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0" name="!!pt70">
            <a:extLst>
              <a:ext uri="{FF2B5EF4-FFF2-40B4-BE49-F238E27FC236}">
                <a16:creationId xmlns:a16="http://schemas.microsoft.com/office/drawing/2014/main" id="{0061B3F8-84C4-4EF6-B9E0-68FA8F63E329}"/>
              </a:ext>
            </a:extLst>
          </p:cNvPr>
          <p:cNvSpPr/>
          <p:nvPr/>
        </p:nvSpPr>
        <p:spPr>
          <a:xfrm>
            <a:off x="10004618" y="5332247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1" name="!!pt69">
            <a:extLst>
              <a:ext uri="{FF2B5EF4-FFF2-40B4-BE49-F238E27FC236}">
                <a16:creationId xmlns:a16="http://schemas.microsoft.com/office/drawing/2014/main" id="{C2253951-30BC-4889-BD7E-79E7BE1D2591}"/>
              </a:ext>
            </a:extLst>
          </p:cNvPr>
          <p:cNvSpPr/>
          <p:nvPr/>
        </p:nvSpPr>
        <p:spPr>
          <a:xfrm>
            <a:off x="9988934" y="5222851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2" name="!!pt68">
            <a:extLst>
              <a:ext uri="{FF2B5EF4-FFF2-40B4-BE49-F238E27FC236}">
                <a16:creationId xmlns:a16="http://schemas.microsoft.com/office/drawing/2014/main" id="{46583B56-A535-4EDD-9322-30930144DF30}"/>
              </a:ext>
            </a:extLst>
          </p:cNvPr>
          <p:cNvSpPr/>
          <p:nvPr/>
        </p:nvSpPr>
        <p:spPr>
          <a:xfrm>
            <a:off x="9971694" y="5113455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3" name="!!pt67">
            <a:extLst>
              <a:ext uri="{FF2B5EF4-FFF2-40B4-BE49-F238E27FC236}">
                <a16:creationId xmlns:a16="http://schemas.microsoft.com/office/drawing/2014/main" id="{E00BCA2D-4CF4-4108-8C1C-DBC6831A4E0D}"/>
              </a:ext>
            </a:extLst>
          </p:cNvPr>
          <p:cNvSpPr/>
          <p:nvPr/>
        </p:nvSpPr>
        <p:spPr>
          <a:xfrm>
            <a:off x="9956000" y="5003317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4" name="!!pt66">
            <a:extLst>
              <a:ext uri="{FF2B5EF4-FFF2-40B4-BE49-F238E27FC236}">
                <a16:creationId xmlns:a16="http://schemas.microsoft.com/office/drawing/2014/main" id="{CD263852-FACB-4EB4-9CF7-F4DCC8E74068}"/>
              </a:ext>
            </a:extLst>
          </p:cNvPr>
          <p:cNvSpPr/>
          <p:nvPr/>
        </p:nvSpPr>
        <p:spPr>
          <a:xfrm>
            <a:off x="9941527" y="4903435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5" name="!!pt65">
            <a:extLst>
              <a:ext uri="{FF2B5EF4-FFF2-40B4-BE49-F238E27FC236}">
                <a16:creationId xmlns:a16="http://schemas.microsoft.com/office/drawing/2014/main" id="{D3E3D013-4EAC-4494-B7A4-E406ADDCB53D}"/>
              </a:ext>
            </a:extLst>
          </p:cNvPr>
          <p:cNvSpPr/>
          <p:nvPr/>
        </p:nvSpPr>
        <p:spPr>
          <a:xfrm>
            <a:off x="9921444" y="4789475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6" name="!!pt64">
            <a:extLst>
              <a:ext uri="{FF2B5EF4-FFF2-40B4-BE49-F238E27FC236}">
                <a16:creationId xmlns:a16="http://schemas.microsoft.com/office/drawing/2014/main" id="{113A174F-EF9D-4F61-8E81-239CE889FED1}"/>
              </a:ext>
            </a:extLst>
          </p:cNvPr>
          <p:cNvSpPr/>
          <p:nvPr/>
        </p:nvSpPr>
        <p:spPr>
          <a:xfrm>
            <a:off x="9900578" y="4677098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7" name="!!pt63">
            <a:extLst>
              <a:ext uri="{FF2B5EF4-FFF2-40B4-BE49-F238E27FC236}">
                <a16:creationId xmlns:a16="http://schemas.microsoft.com/office/drawing/2014/main" id="{DC24CC78-7C91-4BD7-B067-84F7B9C8CB02}"/>
              </a:ext>
            </a:extLst>
          </p:cNvPr>
          <p:cNvSpPr/>
          <p:nvPr/>
        </p:nvSpPr>
        <p:spPr>
          <a:xfrm>
            <a:off x="9908603" y="5069165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8" name="!!pt62">
            <a:extLst>
              <a:ext uri="{FF2B5EF4-FFF2-40B4-BE49-F238E27FC236}">
                <a16:creationId xmlns:a16="http://schemas.microsoft.com/office/drawing/2014/main" id="{7D2D3D0D-02BC-4677-B986-55FBD13EDA5D}"/>
              </a:ext>
            </a:extLst>
          </p:cNvPr>
          <p:cNvSpPr/>
          <p:nvPr/>
        </p:nvSpPr>
        <p:spPr>
          <a:xfrm>
            <a:off x="9888520" y="4959027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9" name="!!pt61">
            <a:extLst>
              <a:ext uri="{FF2B5EF4-FFF2-40B4-BE49-F238E27FC236}">
                <a16:creationId xmlns:a16="http://schemas.microsoft.com/office/drawing/2014/main" id="{949AE323-C9E2-41AB-9931-031C3FA36169}"/>
              </a:ext>
            </a:extLst>
          </p:cNvPr>
          <p:cNvSpPr/>
          <p:nvPr/>
        </p:nvSpPr>
        <p:spPr>
          <a:xfrm>
            <a:off x="9875679" y="4854603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0" name="!!pt60">
            <a:extLst>
              <a:ext uri="{FF2B5EF4-FFF2-40B4-BE49-F238E27FC236}">
                <a16:creationId xmlns:a16="http://schemas.microsoft.com/office/drawing/2014/main" id="{50CC69EB-7418-44DD-BEFF-9969AD174297}"/>
              </a:ext>
            </a:extLst>
          </p:cNvPr>
          <p:cNvSpPr/>
          <p:nvPr/>
        </p:nvSpPr>
        <p:spPr>
          <a:xfrm>
            <a:off x="9857162" y="4754721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1" name="!!pt59">
            <a:extLst>
              <a:ext uri="{FF2B5EF4-FFF2-40B4-BE49-F238E27FC236}">
                <a16:creationId xmlns:a16="http://schemas.microsoft.com/office/drawing/2014/main" id="{5C030A1D-8E52-4D30-9031-9E4945A59F37}"/>
              </a:ext>
            </a:extLst>
          </p:cNvPr>
          <p:cNvSpPr/>
          <p:nvPr/>
        </p:nvSpPr>
        <p:spPr>
          <a:xfrm>
            <a:off x="9169194" y="4688873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2" name="!!pt58">
            <a:extLst>
              <a:ext uri="{FF2B5EF4-FFF2-40B4-BE49-F238E27FC236}">
                <a16:creationId xmlns:a16="http://schemas.microsoft.com/office/drawing/2014/main" id="{24E6A1C2-9636-4C3E-8CAB-BCC16902F529}"/>
              </a:ext>
            </a:extLst>
          </p:cNvPr>
          <p:cNvSpPr/>
          <p:nvPr/>
        </p:nvSpPr>
        <p:spPr>
          <a:xfrm>
            <a:off x="9262251" y="4680493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3" name="!!pt57">
            <a:extLst>
              <a:ext uri="{FF2B5EF4-FFF2-40B4-BE49-F238E27FC236}">
                <a16:creationId xmlns:a16="http://schemas.microsoft.com/office/drawing/2014/main" id="{F69B76D3-4F01-479C-A7B4-79741A916B79}"/>
              </a:ext>
            </a:extLst>
          </p:cNvPr>
          <p:cNvSpPr/>
          <p:nvPr/>
        </p:nvSpPr>
        <p:spPr>
          <a:xfrm>
            <a:off x="9358395" y="4710022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4" name="!!pt56">
            <a:extLst>
              <a:ext uri="{FF2B5EF4-FFF2-40B4-BE49-F238E27FC236}">
                <a16:creationId xmlns:a16="http://schemas.microsoft.com/office/drawing/2014/main" id="{396A212F-E135-48F0-A327-58310B195FF0}"/>
              </a:ext>
            </a:extLst>
          </p:cNvPr>
          <p:cNvSpPr/>
          <p:nvPr/>
        </p:nvSpPr>
        <p:spPr>
          <a:xfrm>
            <a:off x="9460869" y="4720508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5" name="!!pt55">
            <a:extLst>
              <a:ext uri="{FF2B5EF4-FFF2-40B4-BE49-F238E27FC236}">
                <a16:creationId xmlns:a16="http://schemas.microsoft.com/office/drawing/2014/main" id="{8286A541-39AE-4147-9DD7-80B07997D979}"/>
              </a:ext>
            </a:extLst>
          </p:cNvPr>
          <p:cNvSpPr/>
          <p:nvPr/>
        </p:nvSpPr>
        <p:spPr>
          <a:xfrm>
            <a:off x="9573366" y="4720508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6" name="!!pt54">
            <a:extLst>
              <a:ext uri="{FF2B5EF4-FFF2-40B4-BE49-F238E27FC236}">
                <a16:creationId xmlns:a16="http://schemas.microsoft.com/office/drawing/2014/main" id="{05ABC59C-42E6-4B59-BD95-BCFF98699F95}"/>
              </a:ext>
            </a:extLst>
          </p:cNvPr>
          <p:cNvSpPr/>
          <p:nvPr/>
        </p:nvSpPr>
        <p:spPr>
          <a:xfrm>
            <a:off x="9687209" y="4719833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7" name="!!pt53">
            <a:extLst>
              <a:ext uri="{FF2B5EF4-FFF2-40B4-BE49-F238E27FC236}">
                <a16:creationId xmlns:a16="http://schemas.microsoft.com/office/drawing/2014/main" id="{834EF823-8F8B-4E91-B1B3-C168E9DB8315}"/>
              </a:ext>
            </a:extLst>
          </p:cNvPr>
          <p:cNvSpPr/>
          <p:nvPr/>
        </p:nvSpPr>
        <p:spPr>
          <a:xfrm>
            <a:off x="9798656" y="4694593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8" name="!!pt52">
            <a:extLst>
              <a:ext uri="{FF2B5EF4-FFF2-40B4-BE49-F238E27FC236}">
                <a16:creationId xmlns:a16="http://schemas.microsoft.com/office/drawing/2014/main" id="{24787A8A-88FB-46AB-BE92-29B975C699AF}"/>
              </a:ext>
            </a:extLst>
          </p:cNvPr>
          <p:cNvSpPr/>
          <p:nvPr/>
        </p:nvSpPr>
        <p:spPr>
          <a:xfrm>
            <a:off x="9073050" y="4575994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9" name="!!pt51">
            <a:extLst>
              <a:ext uri="{FF2B5EF4-FFF2-40B4-BE49-F238E27FC236}">
                <a16:creationId xmlns:a16="http://schemas.microsoft.com/office/drawing/2014/main" id="{3BA1AC7B-7CC3-47F3-BF91-5B0E8EDB2AEC}"/>
              </a:ext>
            </a:extLst>
          </p:cNvPr>
          <p:cNvSpPr/>
          <p:nvPr/>
        </p:nvSpPr>
        <p:spPr>
          <a:xfrm>
            <a:off x="9170144" y="4599751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0" name="!!pt50">
            <a:extLst>
              <a:ext uri="{FF2B5EF4-FFF2-40B4-BE49-F238E27FC236}">
                <a16:creationId xmlns:a16="http://schemas.microsoft.com/office/drawing/2014/main" id="{BF11A170-2653-433C-8DE2-841712547C18}"/>
              </a:ext>
            </a:extLst>
          </p:cNvPr>
          <p:cNvSpPr/>
          <p:nvPr/>
        </p:nvSpPr>
        <p:spPr>
          <a:xfrm>
            <a:off x="9280755" y="4599751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1" name="!!pt49">
            <a:extLst>
              <a:ext uri="{FF2B5EF4-FFF2-40B4-BE49-F238E27FC236}">
                <a16:creationId xmlns:a16="http://schemas.microsoft.com/office/drawing/2014/main" id="{8F77A7B5-A631-448A-807D-B6A581F1C4C0}"/>
              </a:ext>
            </a:extLst>
          </p:cNvPr>
          <p:cNvSpPr/>
          <p:nvPr/>
        </p:nvSpPr>
        <p:spPr>
          <a:xfrm>
            <a:off x="9377913" y="4623025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2" name="!!pt48">
            <a:extLst>
              <a:ext uri="{FF2B5EF4-FFF2-40B4-BE49-F238E27FC236}">
                <a16:creationId xmlns:a16="http://schemas.microsoft.com/office/drawing/2014/main" id="{51C4CA47-0F71-4A88-B4B3-D98E863C4B8B}"/>
              </a:ext>
            </a:extLst>
          </p:cNvPr>
          <p:cNvSpPr/>
          <p:nvPr/>
        </p:nvSpPr>
        <p:spPr>
          <a:xfrm>
            <a:off x="9479493" y="4632675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3" name="!!pt47">
            <a:extLst>
              <a:ext uri="{FF2B5EF4-FFF2-40B4-BE49-F238E27FC236}">
                <a16:creationId xmlns:a16="http://schemas.microsoft.com/office/drawing/2014/main" id="{B3E53B90-106E-487C-852D-1C6A45AA9A79}"/>
              </a:ext>
            </a:extLst>
          </p:cNvPr>
          <p:cNvSpPr/>
          <p:nvPr/>
        </p:nvSpPr>
        <p:spPr>
          <a:xfrm>
            <a:off x="9573366" y="4632675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4" name="!!pt47">
            <a:extLst>
              <a:ext uri="{FF2B5EF4-FFF2-40B4-BE49-F238E27FC236}">
                <a16:creationId xmlns:a16="http://schemas.microsoft.com/office/drawing/2014/main" id="{ABA294D8-2C60-4F99-BB0F-6A90FA7FF549}"/>
              </a:ext>
            </a:extLst>
          </p:cNvPr>
          <p:cNvSpPr/>
          <p:nvPr/>
        </p:nvSpPr>
        <p:spPr>
          <a:xfrm>
            <a:off x="9674750" y="4632675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5" name="!!pt46">
            <a:extLst>
              <a:ext uri="{FF2B5EF4-FFF2-40B4-BE49-F238E27FC236}">
                <a16:creationId xmlns:a16="http://schemas.microsoft.com/office/drawing/2014/main" id="{2FD1FD74-0971-41E3-B091-3319B4810BB8}"/>
              </a:ext>
            </a:extLst>
          </p:cNvPr>
          <p:cNvSpPr/>
          <p:nvPr/>
        </p:nvSpPr>
        <p:spPr>
          <a:xfrm>
            <a:off x="9765732" y="4611250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6" name="!!pt45">
            <a:extLst>
              <a:ext uri="{FF2B5EF4-FFF2-40B4-BE49-F238E27FC236}">
                <a16:creationId xmlns:a16="http://schemas.microsoft.com/office/drawing/2014/main" id="{3D0D80D1-BF88-430B-BA0F-E61D459FB961}"/>
              </a:ext>
            </a:extLst>
          </p:cNvPr>
          <p:cNvSpPr/>
          <p:nvPr/>
        </p:nvSpPr>
        <p:spPr>
          <a:xfrm>
            <a:off x="9855596" y="4594711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7" name="!!pt44">
            <a:extLst>
              <a:ext uri="{FF2B5EF4-FFF2-40B4-BE49-F238E27FC236}">
                <a16:creationId xmlns:a16="http://schemas.microsoft.com/office/drawing/2014/main" id="{BC31EED2-930D-407A-9CAE-BC0AA07C30F9}"/>
              </a:ext>
            </a:extLst>
          </p:cNvPr>
          <p:cNvSpPr/>
          <p:nvPr/>
        </p:nvSpPr>
        <p:spPr>
          <a:xfrm>
            <a:off x="9136270" y="4510146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8" name="!!pt43">
            <a:extLst>
              <a:ext uri="{FF2B5EF4-FFF2-40B4-BE49-F238E27FC236}">
                <a16:creationId xmlns:a16="http://schemas.microsoft.com/office/drawing/2014/main" id="{86965E2B-18E0-47AD-8430-9A5EAF36D29D}"/>
              </a:ext>
            </a:extLst>
          </p:cNvPr>
          <p:cNvSpPr/>
          <p:nvPr/>
        </p:nvSpPr>
        <p:spPr>
          <a:xfrm>
            <a:off x="9229327" y="4538191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9" name="!!pt42">
            <a:extLst>
              <a:ext uri="{FF2B5EF4-FFF2-40B4-BE49-F238E27FC236}">
                <a16:creationId xmlns:a16="http://schemas.microsoft.com/office/drawing/2014/main" id="{2032F930-944E-4BA3-89D2-1A12793C154B}"/>
              </a:ext>
            </a:extLst>
          </p:cNvPr>
          <p:cNvSpPr/>
          <p:nvPr/>
        </p:nvSpPr>
        <p:spPr>
          <a:xfrm>
            <a:off x="9327987" y="4540159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0" name="!!pt41">
            <a:extLst>
              <a:ext uri="{FF2B5EF4-FFF2-40B4-BE49-F238E27FC236}">
                <a16:creationId xmlns:a16="http://schemas.microsoft.com/office/drawing/2014/main" id="{11DA2D22-B0C5-457E-A00E-4EEDEA7B6201}"/>
              </a:ext>
            </a:extLst>
          </p:cNvPr>
          <p:cNvSpPr/>
          <p:nvPr/>
        </p:nvSpPr>
        <p:spPr>
          <a:xfrm>
            <a:off x="9441247" y="4565426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1" name="!!pt40">
            <a:extLst>
              <a:ext uri="{FF2B5EF4-FFF2-40B4-BE49-F238E27FC236}">
                <a16:creationId xmlns:a16="http://schemas.microsoft.com/office/drawing/2014/main" id="{640BD2D2-535D-4609-A53B-0498EE1B6D30}"/>
              </a:ext>
            </a:extLst>
          </p:cNvPr>
          <p:cNvSpPr/>
          <p:nvPr/>
        </p:nvSpPr>
        <p:spPr>
          <a:xfrm>
            <a:off x="9522437" y="4551933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2" name="!!pt39">
            <a:extLst>
              <a:ext uri="{FF2B5EF4-FFF2-40B4-BE49-F238E27FC236}">
                <a16:creationId xmlns:a16="http://schemas.microsoft.com/office/drawing/2014/main" id="{E88F7BDE-7808-45A2-A590-7F50EBE49711}"/>
              </a:ext>
            </a:extLst>
          </p:cNvPr>
          <p:cNvSpPr/>
          <p:nvPr/>
        </p:nvSpPr>
        <p:spPr>
          <a:xfrm>
            <a:off x="9618857" y="4563903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3" name="!!pt38">
            <a:extLst>
              <a:ext uri="{FF2B5EF4-FFF2-40B4-BE49-F238E27FC236}">
                <a16:creationId xmlns:a16="http://schemas.microsoft.com/office/drawing/2014/main" id="{6A49C519-03B3-4DD8-A058-6140CE847830}"/>
              </a:ext>
            </a:extLst>
          </p:cNvPr>
          <p:cNvSpPr/>
          <p:nvPr/>
        </p:nvSpPr>
        <p:spPr>
          <a:xfrm>
            <a:off x="9707107" y="4551933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4" name="!!pt37">
            <a:extLst>
              <a:ext uri="{FF2B5EF4-FFF2-40B4-BE49-F238E27FC236}">
                <a16:creationId xmlns:a16="http://schemas.microsoft.com/office/drawing/2014/main" id="{BF34D3D4-61F4-4A42-9A39-D769719AED30}"/>
              </a:ext>
            </a:extLst>
          </p:cNvPr>
          <p:cNvSpPr/>
          <p:nvPr/>
        </p:nvSpPr>
        <p:spPr>
          <a:xfrm>
            <a:off x="9784534" y="4519009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5" name="!!pt36">
            <a:extLst>
              <a:ext uri="{FF2B5EF4-FFF2-40B4-BE49-F238E27FC236}">
                <a16:creationId xmlns:a16="http://schemas.microsoft.com/office/drawing/2014/main" id="{BF72EF8C-3D4A-453B-BB74-F6AE0BC194B7}"/>
              </a:ext>
            </a:extLst>
          </p:cNvPr>
          <p:cNvSpPr/>
          <p:nvPr/>
        </p:nvSpPr>
        <p:spPr>
          <a:xfrm>
            <a:off x="9867654" y="4510427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6" name="!!pt35">
            <a:extLst>
              <a:ext uri="{FF2B5EF4-FFF2-40B4-BE49-F238E27FC236}">
                <a16:creationId xmlns:a16="http://schemas.microsoft.com/office/drawing/2014/main" id="{8DC8FB4A-2DAE-4FF3-8482-32215A6B0ECC}"/>
              </a:ext>
            </a:extLst>
          </p:cNvPr>
          <p:cNvSpPr/>
          <p:nvPr/>
        </p:nvSpPr>
        <p:spPr>
          <a:xfrm>
            <a:off x="9293498" y="4466836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7" name="!!pt34">
            <a:extLst>
              <a:ext uri="{FF2B5EF4-FFF2-40B4-BE49-F238E27FC236}">
                <a16:creationId xmlns:a16="http://schemas.microsoft.com/office/drawing/2014/main" id="{368C35BE-A316-4F9F-A41B-6733115DBF26}"/>
              </a:ext>
            </a:extLst>
          </p:cNvPr>
          <p:cNvSpPr/>
          <p:nvPr/>
        </p:nvSpPr>
        <p:spPr>
          <a:xfrm>
            <a:off x="9210792" y="4452538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8" name="!!pt33">
            <a:extLst>
              <a:ext uri="{FF2B5EF4-FFF2-40B4-BE49-F238E27FC236}">
                <a16:creationId xmlns:a16="http://schemas.microsoft.com/office/drawing/2014/main" id="{1BDA94E2-661C-4B99-97DE-CE6392F25289}"/>
              </a:ext>
            </a:extLst>
          </p:cNvPr>
          <p:cNvSpPr/>
          <p:nvPr/>
        </p:nvSpPr>
        <p:spPr>
          <a:xfrm>
            <a:off x="9396140" y="4502681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9" name="!!pt32">
            <a:extLst>
              <a:ext uri="{FF2B5EF4-FFF2-40B4-BE49-F238E27FC236}">
                <a16:creationId xmlns:a16="http://schemas.microsoft.com/office/drawing/2014/main" id="{FE451A72-4EED-4768-A003-1788190DCB4C}"/>
              </a:ext>
            </a:extLst>
          </p:cNvPr>
          <p:cNvSpPr/>
          <p:nvPr/>
        </p:nvSpPr>
        <p:spPr>
          <a:xfrm>
            <a:off x="9573366" y="4477222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0" name="!!pt31">
            <a:extLst>
              <a:ext uri="{FF2B5EF4-FFF2-40B4-BE49-F238E27FC236}">
                <a16:creationId xmlns:a16="http://schemas.microsoft.com/office/drawing/2014/main" id="{4038B20A-AD25-4B25-BEA4-60A8F4C34038}"/>
              </a:ext>
            </a:extLst>
          </p:cNvPr>
          <p:cNvSpPr/>
          <p:nvPr/>
        </p:nvSpPr>
        <p:spPr>
          <a:xfrm>
            <a:off x="9575679" y="4366542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1" name="!!pt30">
            <a:extLst>
              <a:ext uri="{FF2B5EF4-FFF2-40B4-BE49-F238E27FC236}">
                <a16:creationId xmlns:a16="http://schemas.microsoft.com/office/drawing/2014/main" id="{71C4C50C-BD4F-4073-994D-D173D9B6DCDE}"/>
              </a:ext>
            </a:extLst>
          </p:cNvPr>
          <p:cNvSpPr/>
          <p:nvPr/>
        </p:nvSpPr>
        <p:spPr>
          <a:xfrm>
            <a:off x="9573366" y="4255862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2" name="!!pt29">
            <a:extLst>
              <a:ext uri="{FF2B5EF4-FFF2-40B4-BE49-F238E27FC236}">
                <a16:creationId xmlns:a16="http://schemas.microsoft.com/office/drawing/2014/main" id="{2D6F2EF0-607C-4B70-A1E9-178B4181F381}"/>
              </a:ext>
            </a:extLst>
          </p:cNvPr>
          <p:cNvSpPr/>
          <p:nvPr/>
        </p:nvSpPr>
        <p:spPr>
          <a:xfrm>
            <a:off x="9286265" y="4144506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3" name="!!pt28">
            <a:extLst>
              <a:ext uri="{FF2B5EF4-FFF2-40B4-BE49-F238E27FC236}">
                <a16:creationId xmlns:a16="http://schemas.microsoft.com/office/drawing/2014/main" id="{B14E72E6-CC39-49EB-8550-9F95A5D3BBF1}"/>
              </a:ext>
            </a:extLst>
          </p:cNvPr>
          <p:cNvSpPr/>
          <p:nvPr/>
        </p:nvSpPr>
        <p:spPr>
          <a:xfrm>
            <a:off x="9390256" y="4153332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4" name="!!pt27">
            <a:extLst>
              <a:ext uri="{FF2B5EF4-FFF2-40B4-BE49-F238E27FC236}">
                <a16:creationId xmlns:a16="http://schemas.microsoft.com/office/drawing/2014/main" id="{05175021-843B-4CD5-8E98-9283D2B7014C}"/>
              </a:ext>
            </a:extLst>
          </p:cNvPr>
          <p:cNvSpPr/>
          <p:nvPr/>
        </p:nvSpPr>
        <p:spPr>
          <a:xfrm>
            <a:off x="9512417" y="4160495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5" name="!!pt26">
            <a:extLst>
              <a:ext uri="{FF2B5EF4-FFF2-40B4-BE49-F238E27FC236}">
                <a16:creationId xmlns:a16="http://schemas.microsoft.com/office/drawing/2014/main" id="{C69BFEDC-D199-4883-AE7D-3EB872D95991}"/>
              </a:ext>
            </a:extLst>
          </p:cNvPr>
          <p:cNvSpPr/>
          <p:nvPr/>
        </p:nvSpPr>
        <p:spPr>
          <a:xfrm>
            <a:off x="9644400" y="4159130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6" name="!!pt25">
            <a:extLst>
              <a:ext uri="{FF2B5EF4-FFF2-40B4-BE49-F238E27FC236}">
                <a16:creationId xmlns:a16="http://schemas.microsoft.com/office/drawing/2014/main" id="{06426E4F-924E-47C8-889D-A2991CD61968}"/>
              </a:ext>
            </a:extLst>
          </p:cNvPr>
          <p:cNvSpPr/>
          <p:nvPr/>
        </p:nvSpPr>
        <p:spPr>
          <a:xfrm>
            <a:off x="9755191" y="4160495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8" name="!!pt24">
            <a:extLst>
              <a:ext uri="{FF2B5EF4-FFF2-40B4-BE49-F238E27FC236}">
                <a16:creationId xmlns:a16="http://schemas.microsoft.com/office/drawing/2014/main" id="{C4F18157-EDF5-4CC2-99F0-66DCDD0BDBFC}"/>
              </a:ext>
            </a:extLst>
          </p:cNvPr>
          <p:cNvSpPr/>
          <p:nvPr/>
        </p:nvSpPr>
        <p:spPr>
          <a:xfrm>
            <a:off x="9845712" y="4149477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9" name="!!pt23">
            <a:extLst>
              <a:ext uri="{FF2B5EF4-FFF2-40B4-BE49-F238E27FC236}">
                <a16:creationId xmlns:a16="http://schemas.microsoft.com/office/drawing/2014/main" id="{0E89A61D-5B53-4978-B90B-1B44AAB2B3F9}"/>
              </a:ext>
            </a:extLst>
          </p:cNvPr>
          <p:cNvSpPr/>
          <p:nvPr/>
        </p:nvSpPr>
        <p:spPr>
          <a:xfrm>
            <a:off x="9282000" y="4053920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0" name="!!pt22">
            <a:extLst>
              <a:ext uri="{FF2B5EF4-FFF2-40B4-BE49-F238E27FC236}">
                <a16:creationId xmlns:a16="http://schemas.microsoft.com/office/drawing/2014/main" id="{663A3A8F-D2C1-4651-95DE-A363DA563C11}"/>
              </a:ext>
            </a:extLst>
          </p:cNvPr>
          <p:cNvSpPr/>
          <p:nvPr/>
        </p:nvSpPr>
        <p:spPr>
          <a:xfrm>
            <a:off x="9385991" y="4062746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1" name="!!pt21">
            <a:extLst>
              <a:ext uri="{FF2B5EF4-FFF2-40B4-BE49-F238E27FC236}">
                <a16:creationId xmlns:a16="http://schemas.microsoft.com/office/drawing/2014/main" id="{C1B3D47F-BD13-46E1-9677-A077FFB549C1}"/>
              </a:ext>
            </a:extLst>
          </p:cNvPr>
          <p:cNvSpPr/>
          <p:nvPr/>
        </p:nvSpPr>
        <p:spPr>
          <a:xfrm>
            <a:off x="9508152" y="4069909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2" name="!!pt20">
            <a:extLst>
              <a:ext uri="{FF2B5EF4-FFF2-40B4-BE49-F238E27FC236}">
                <a16:creationId xmlns:a16="http://schemas.microsoft.com/office/drawing/2014/main" id="{5919315C-F09B-4451-9555-DCF10F5D253F}"/>
              </a:ext>
            </a:extLst>
          </p:cNvPr>
          <p:cNvSpPr/>
          <p:nvPr/>
        </p:nvSpPr>
        <p:spPr>
          <a:xfrm>
            <a:off x="9640135" y="4068544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3" name="!!pt19">
            <a:extLst>
              <a:ext uri="{FF2B5EF4-FFF2-40B4-BE49-F238E27FC236}">
                <a16:creationId xmlns:a16="http://schemas.microsoft.com/office/drawing/2014/main" id="{8B904A30-CEC8-4DEC-85EA-41A80BA7295F}"/>
              </a:ext>
            </a:extLst>
          </p:cNvPr>
          <p:cNvSpPr/>
          <p:nvPr/>
        </p:nvSpPr>
        <p:spPr>
          <a:xfrm>
            <a:off x="9750926" y="4069909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4" name="!!pt18">
            <a:extLst>
              <a:ext uri="{FF2B5EF4-FFF2-40B4-BE49-F238E27FC236}">
                <a16:creationId xmlns:a16="http://schemas.microsoft.com/office/drawing/2014/main" id="{C152C4C9-31AB-408B-A273-D83D5538DF17}"/>
              </a:ext>
            </a:extLst>
          </p:cNvPr>
          <p:cNvSpPr/>
          <p:nvPr/>
        </p:nvSpPr>
        <p:spPr>
          <a:xfrm>
            <a:off x="9841447" y="4058891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5" name="!!pt17">
            <a:extLst>
              <a:ext uri="{FF2B5EF4-FFF2-40B4-BE49-F238E27FC236}">
                <a16:creationId xmlns:a16="http://schemas.microsoft.com/office/drawing/2014/main" id="{316DDEB6-E0C4-49FD-B6F6-2E11170AFA88}"/>
              </a:ext>
            </a:extLst>
          </p:cNvPr>
          <p:cNvSpPr/>
          <p:nvPr/>
        </p:nvSpPr>
        <p:spPr>
          <a:xfrm>
            <a:off x="9288399" y="3954805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6" name="!!pt16">
            <a:extLst>
              <a:ext uri="{FF2B5EF4-FFF2-40B4-BE49-F238E27FC236}">
                <a16:creationId xmlns:a16="http://schemas.microsoft.com/office/drawing/2014/main" id="{816A4D29-26A4-49CB-95DC-70B7E4A43393}"/>
              </a:ext>
            </a:extLst>
          </p:cNvPr>
          <p:cNvSpPr/>
          <p:nvPr/>
        </p:nvSpPr>
        <p:spPr>
          <a:xfrm>
            <a:off x="9392390" y="3963631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7" name="!!pt15">
            <a:extLst>
              <a:ext uri="{FF2B5EF4-FFF2-40B4-BE49-F238E27FC236}">
                <a16:creationId xmlns:a16="http://schemas.microsoft.com/office/drawing/2014/main" id="{F6A0D459-73DA-407F-AC33-88B2415295E2}"/>
              </a:ext>
            </a:extLst>
          </p:cNvPr>
          <p:cNvSpPr/>
          <p:nvPr/>
        </p:nvSpPr>
        <p:spPr>
          <a:xfrm>
            <a:off x="9514551" y="3970794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8" name="!!pt14">
            <a:extLst>
              <a:ext uri="{FF2B5EF4-FFF2-40B4-BE49-F238E27FC236}">
                <a16:creationId xmlns:a16="http://schemas.microsoft.com/office/drawing/2014/main" id="{92F4C659-7A0A-4841-91A0-CE8F01882147}"/>
              </a:ext>
            </a:extLst>
          </p:cNvPr>
          <p:cNvSpPr/>
          <p:nvPr/>
        </p:nvSpPr>
        <p:spPr>
          <a:xfrm>
            <a:off x="9646534" y="3969429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9" name="!!pt13">
            <a:extLst>
              <a:ext uri="{FF2B5EF4-FFF2-40B4-BE49-F238E27FC236}">
                <a16:creationId xmlns:a16="http://schemas.microsoft.com/office/drawing/2014/main" id="{FCAE3753-177D-4D2A-A7AA-D1A7C8EF8095}"/>
              </a:ext>
            </a:extLst>
          </p:cNvPr>
          <p:cNvSpPr/>
          <p:nvPr/>
        </p:nvSpPr>
        <p:spPr>
          <a:xfrm>
            <a:off x="9757325" y="3970794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0" name="!!pt12">
            <a:extLst>
              <a:ext uri="{FF2B5EF4-FFF2-40B4-BE49-F238E27FC236}">
                <a16:creationId xmlns:a16="http://schemas.microsoft.com/office/drawing/2014/main" id="{6C27D649-0607-4AEE-9096-8076A3C6B9E7}"/>
              </a:ext>
            </a:extLst>
          </p:cNvPr>
          <p:cNvSpPr/>
          <p:nvPr/>
        </p:nvSpPr>
        <p:spPr>
          <a:xfrm>
            <a:off x="9847846" y="3959776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1" name="!!pt11">
            <a:extLst>
              <a:ext uri="{FF2B5EF4-FFF2-40B4-BE49-F238E27FC236}">
                <a16:creationId xmlns:a16="http://schemas.microsoft.com/office/drawing/2014/main" id="{0C3FA1E2-17FB-42EE-96BD-3497D2B4E63D}"/>
              </a:ext>
            </a:extLst>
          </p:cNvPr>
          <p:cNvSpPr/>
          <p:nvPr/>
        </p:nvSpPr>
        <p:spPr>
          <a:xfrm>
            <a:off x="9291596" y="3865281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3" name="!!pt9">
            <a:extLst>
              <a:ext uri="{FF2B5EF4-FFF2-40B4-BE49-F238E27FC236}">
                <a16:creationId xmlns:a16="http://schemas.microsoft.com/office/drawing/2014/main" id="{5FCD29C2-D7D2-4CD7-946E-DDDB08CBBB72}"/>
              </a:ext>
            </a:extLst>
          </p:cNvPr>
          <p:cNvSpPr/>
          <p:nvPr/>
        </p:nvSpPr>
        <p:spPr>
          <a:xfrm>
            <a:off x="9517748" y="3881270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4" name="!!pt8">
            <a:extLst>
              <a:ext uri="{FF2B5EF4-FFF2-40B4-BE49-F238E27FC236}">
                <a16:creationId xmlns:a16="http://schemas.microsoft.com/office/drawing/2014/main" id="{35DC7713-EA66-4E29-818E-3E5408D90F14}"/>
              </a:ext>
            </a:extLst>
          </p:cNvPr>
          <p:cNvSpPr/>
          <p:nvPr/>
        </p:nvSpPr>
        <p:spPr>
          <a:xfrm>
            <a:off x="9649731" y="3879905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5" name="!!pt7">
            <a:extLst>
              <a:ext uri="{FF2B5EF4-FFF2-40B4-BE49-F238E27FC236}">
                <a16:creationId xmlns:a16="http://schemas.microsoft.com/office/drawing/2014/main" id="{670F70C9-AE74-4F97-8179-B7519EDD67E2}"/>
              </a:ext>
            </a:extLst>
          </p:cNvPr>
          <p:cNvSpPr/>
          <p:nvPr/>
        </p:nvSpPr>
        <p:spPr>
          <a:xfrm>
            <a:off x="9760522" y="3881270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6" name="!!pt6">
            <a:extLst>
              <a:ext uri="{FF2B5EF4-FFF2-40B4-BE49-F238E27FC236}">
                <a16:creationId xmlns:a16="http://schemas.microsoft.com/office/drawing/2014/main" id="{B854F8B0-E409-4796-B165-6106CE4F5B4E}"/>
              </a:ext>
            </a:extLst>
          </p:cNvPr>
          <p:cNvSpPr/>
          <p:nvPr/>
        </p:nvSpPr>
        <p:spPr>
          <a:xfrm>
            <a:off x="9851043" y="3870252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7" name="!!pt5">
            <a:extLst>
              <a:ext uri="{FF2B5EF4-FFF2-40B4-BE49-F238E27FC236}">
                <a16:creationId xmlns:a16="http://schemas.microsoft.com/office/drawing/2014/main" id="{FFA1ABD3-D1C0-4491-A618-86D2FDDCEA12}"/>
              </a:ext>
            </a:extLst>
          </p:cNvPr>
          <p:cNvSpPr/>
          <p:nvPr/>
        </p:nvSpPr>
        <p:spPr>
          <a:xfrm>
            <a:off x="9339554" y="3791747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8" name="!!pt4">
            <a:extLst>
              <a:ext uri="{FF2B5EF4-FFF2-40B4-BE49-F238E27FC236}">
                <a16:creationId xmlns:a16="http://schemas.microsoft.com/office/drawing/2014/main" id="{264D5632-58FF-45C0-A722-4991223456AE}"/>
              </a:ext>
            </a:extLst>
          </p:cNvPr>
          <p:cNvSpPr/>
          <p:nvPr/>
        </p:nvSpPr>
        <p:spPr>
          <a:xfrm>
            <a:off x="9443545" y="3800573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9" name="!!pt3">
            <a:extLst>
              <a:ext uri="{FF2B5EF4-FFF2-40B4-BE49-F238E27FC236}">
                <a16:creationId xmlns:a16="http://schemas.microsoft.com/office/drawing/2014/main" id="{59074D44-7893-4B96-B5FD-261DE54715D8}"/>
              </a:ext>
            </a:extLst>
          </p:cNvPr>
          <p:cNvSpPr/>
          <p:nvPr/>
        </p:nvSpPr>
        <p:spPr>
          <a:xfrm>
            <a:off x="9565706" y="3807736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0" name="!!pt2">
            <a:extLst>
              <a:ext uri="{FF2B5EF4-FFF2-40B4-BE49-F238E27FC236}">
                <a16:creationId xmlns:a16="http://schemas.microsoft.com/office/drawing/2014/main" id="{FA6E26BA-6D73-4BCF-88F8-5FF0FED78791}"/>
              </a:ext>
            </a:extLst>
          </p:cNvPr>
          <p:cNvSpPr/>
          <p:nvPr/>
        </p:nvSpPr>
        <p:spPr>
          <a:xfrm>
            <a:off x="9697689" y="3806371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1" name="!!pt1">
            <a:extLst>
              <a:ext uri="{FF2B5EF4-FFF2-40B4-BE49-F238E27FC236}">
                <a16:creationId xmlns:a16="http://schemas.microsoft.com/office/drawing/2014/main" id="{CDDBEBC7-4F26-45A1-917D-687012D8D615}"/>
              </a:ext>
            </a:extLst>
          </p:cNvPr>
          <p:cNvSpPr/>
          <p:nvPr/>
        </p:nvSpPr>
        <p:spPr>
          <a:xfrm>
            <a:off x="9808480" y="3807736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6A32266-C426-4A20-B25D-2312F2EC36BA}"/>
              </a:ext>
            </a:extLst>
          </p:cNvPr>
          <p:cNvGrpSpPr/>
          <p:nvPr/>
        </p:nvGrpSpPr>
        <p:grpSpPr>
          <a:xfrm>
            <a:off x="1872015" y="3863249"/>
            <a:ext cx="1093304" cy="1553288"/>
            <a:chOff x="1872015" y="3863249"/>
            <a:chExt cx="1093304" cy="155328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3" name="Organigramme : Connecteur 35">
              <a:extLst>
                <a:ext uri="{FF2B5EF4-FFF2-40B4-BE49-F238E27FC236}">
                  <a16:creationId xmlns:a16="http://schemas.microsoft.com/office/drawing/2014/main" id="{8DB2F9BA-B388-4A16-A1EB-75011399C9F8}"/>
                </a:ext>
              </a:extLst>
            </p:cNvPr>
            <p:cNvSpPr/>
            <p:nvPr/>
          </p:nvSpPr>
          <p:spPr>
            <a:xfrm>
              <a:off x="1891197" y="502704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Organigramme : Connecteur 35">
              <a:extLst>
                <a:ext uri="{FF2B5EF4-FFF2-40B4-BE49-F238E27FC236}">
                  <a16:creationId xmlns:a16="http://schemas.microsoft.com/office/drawing/2014/main" id="{EDEC0250-E825-4C98-BDB3-6BF4D87073ED}"/>
                </a:ext>
              </a:extLst>
            </p:cNvPr>
            <p:cNvSpPr/>
            <p:nvPr/>
          </p:nvSpPr>
          <p:spPr>
            <a:xfrm>
              <a:off x="1914530" y="491125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Organigramme : Connecteur 35">
              <a:extLst>
                <a:ext uri="{FF2B5EF4-FFF2-40B4-BE49-F238E27FC236}">
                  <a16:creationId xmlns:a16="http://schemas.microsoft.com/office/drawing/2014/main" id="{937783D3-4454-4035-B471-C4EA488CA42A}"/>
                </a:ext>
              </a:extLst>
            </p:cNvPr>
            <p:cNvSpPr/>
            <p:nvPr/>
          </p:nvSpPr>
          <p:spPr>
            <a:xfrm>
              <a:off x="1937863" y="480390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Organigramme : Connecteur 35">
              <a:extLst>
                <a:ext uri="{FF2B5EF4-FFF2-40B4-BE49-F238E27FC236}">
                  <a16:creationId xmlns:a16="http://schemas.microsoft.com/office/drawing/2014/main" id="{520790E0-2F68-4970-969D-65681AB140FC}"/>
                </a:ext>
              </a:extLst>
            </p:cNvPr>
            <p:cNvSpPr/>
            <p:nvPr/>
          </p:nvSpPr>
          <p:spPr>
            <a:xfrm>
              <a:off x="1964393" y="468335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0" name="Organigramme : Connecteur 35">
              <a:extLst>
                <a:ext uri="{FF2B5EF4-FFF2-40B4-BE49-F238E27FC236}">
                  <a16:creationId xmlns:a16="http://schemas.microsoft.com/office/drawing/2014/main" id="{AA0F0D93-47E4-4927-896A-1F46B2C90308}"/>
                </a:ext>
              </a:extLst>
            </p:cNvPr>
            <p:cNvSpPr/>
            <p:nvPr/>
          </p:nvSpPr>
          <p:spPr>
            <a:xfrm>
              <a:off x="1980462" y="454805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" name="Organigramme : Connecteur 35">
              <a:extLst>
                <a:ext uri="{FF2B5EF4-FFF2-40B4-BE49-F238E27FC236}">
                  <a16:creationId xmlns:a16="http://schemas.microsoft.com/office/drawing/2014/main" id="{EF301C0D-9735-4E7B-9122-99DE6E818A12}"/>
                </a:ext>
              </a:extLst>
            </p:cNvPr>
            <p:cNvSpPr/>
            <p:nvPr/>
          </p:nvSpPr>
          <p:spPr>
            <a:xfrm>
              <a:off x="1872015" y="512168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Organigramme : Connecteur 35">
              <a:extLst>
                <a:ext uri="{FF2B5EF4-FFF2-40B4-BE49-F238E27FC236}">
                  <a16:creationId xmlns:a16="http://schemas.microsoft.com/office/drawing/2014/main" id="{24465CDA-BE88-48D0-88E2-9D7C2D90B05A}"/>
                </a:ext>
              </a:extLst>
            </p:cNvPr>
            <p:cNvSpPr/>
            <p:nvPr/>
          </p:nvSpPr>
          <p:spPr>
            <a:xfrm>
              <a:off x="2716125" y="461923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4" name="Organigramme : Connecteur 35">
              <a:extLst>
                <a:ext uri="{FF2B5EF4-FFF2-40B4-BE49-F238E27FC236}">
                  <a16:creationId xmlns:a16="http://schemas.microsoft.com/office/drawing/2014/main" id="{B0158AF6-4326-4A1C-932D-0898E5822BB9}"/>
                </a:ext>
              </a:extLst>
            </p:cNvPr>
            <p:cNvSpPr/>
            <p:nvPr/>
          </p:nvSpPr>
          <p:spPr>
            <a:xfrm>
              <a:off x="2601905" y="460406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Organigramme : Connecteur 35">
              <a:extLst>
                <a:ext uri="{FF2B5EF4-FFF2-40B4-BE49-F238E27FC236}">
                  <a16:creationId xmlns:a16="http://schemas.microsoft.com/office/drawing/2014/main" id="{475EB23D-65CA-4E9B-AA5C-C2E77F84060A}"/>
                </a:ext>
              </a:extLst>
            </p:cNvPr>
            <p:cNvSpPr/>
            <p:nvPr/>
          </p:nvSpPr>
          <p:spPr>
            <a:xfrm>
              <a:off x="2859694" y="486255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2" name="Organigramme : Connecteur 35">
              <a:extLst>
                <a:ext uri="{FF2B5EF4-FFF2-40B4-BE49-F238E27FC236}">
                  <a16:creationId xmlns:a16="http://schemas.microsoft.com/office/drawing/2014/main" id="{F03BEF28-361A-4F19-ACF3-9BBC6CCBC700}"/>
                </a:ext>
              </a:extLst>
            </p:cNvPr>
            <p:cNvSpPr/>
            <p:nvPr/>
          </p:nvSpPr>
          <p:spPr>
            <a:xfrm>
              <a:off x="2385733" y="414047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3" name="Organigramme : Connecteur 35">
              <a:extLst>
                <a:ext uri="{FF2B5EF4-FFF2-40B4-BE49-F238E27FC236}">
                  <a16:creationId xmlns:a16="http://schemas.microsoft.com/office/drawing/2014/main" id="{BB920F6C-2646-4092-B32A-DC6F270826EE}"/>
                </a:ext>
              </a:extLst>
            </p:cNvPr>
            <p:cNvSpPr/>
            <p:nvPr/>
          </p:nvSpPr>
          <p:spPr>
            <a:xfrm>
              <a:off x="2475381" y="417305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4" name="Organigramme : Connecteur 35">
              <a:extLst>
                <a:ext uri="{FF2B5EF4-FFF2-40B4-BE49-F238E27FC236}">
                  <a16:creationId xmlns:a16="http://schemas.microsoft.com/office/drawing/2014/main" id="{33C91FFF-8D6D-4C47-8297-DE43EA411547}"/>
                </a:ext>
              </a:extLst>
            </p:cNvPr>
            <p:cNvSpPr/>
            <p:nvPr/>
          </p:nvSpPr>
          <p:spPr>
            <a:xfrm>
              <a:off x="2580537" y="417955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5" name="Organigramme : Connecteur 35">
              <a:extLst>
                <a:ext uri="{FF2B5EF4-FFF2-40B4-BE49-F238E27FC236}">
                  <a16:creationId xmlns:a16="http://schemas.microsoft.com/office/drawing/2014/main" id="{BC3305E8-2416-47BC-94DB-10C30FE995A0}"/>
                </a:ext>
              </a:extLst>
            </p:cNvPr>
            <p:cNvSpPr/>
            <p:nvPr/>
          </p:nvSpPr>
          <p:spPr>
            <a:xfrm>
              <a:off x="2681193" y="419839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6" name="Organigramme : Connecteur 35">
              <a:extLst>
                <a:ext uri="{FF2B5EF4-FFF2-40B4-BE49-F238E27FC236}">
                  <a16:creationId xmlns:a16="http://schemas.microsoft.com/office/drawing/2014/main" id="{F8E0BB0A-7493-4B4D-BC39-D698FB637D7C}"/>
                </a:ext>
              </a:extLst>
            </p:cNvPr>
            <p:cNvSpPr/>
            <p:nvPr/>
          </p:nvSpPr>
          <p:spPr>
            <a:xfrm>
              <a:off x="2780236" y="420455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7" name="Organigramme : Connecteur 35">
              <a:extLst>
                <a:ext uri="{FF2B5EF4-FFF2-40B4-BE49-F238E27FC236}">
                  <a16:creationId xmlns:a16="http://schemas.microsoft.com/office/drawing/2014/main" id="{6FB83A10-2B5B-4CAD-9CEF-F2A30DAAB3CC}"/>
                </a:ext>
              </a:extLst>
            </p:cNvPr>
            <p:cNvSpPr/>
            <p:nvPr/>
          </p:nvSpPr>
          <p:spPr>
            <a:xfrm>
              <a:off x="2403574" y="488850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8" name="Organigramme : Connecteur 35">
              <a:extLst>
                <a:ext uri="{FF2B5EF4-FFF2-40B4-BE49-F238E27FC236}">
                  <a16:creationId xmlns:a16="http://schemas.microsoft.com/office/drawing/2014/main" id="{9048739D-C69F-4AA7-A365-5B38BF98E5CD}"/>
                </a:ext>
              </a:extLst>
            </p:cNvPr>
            <p:cNvSpPr/>
            <p:nvPr/>
          </p:nvSpPr>
          <p:spPr>
            <a:xfrm>
              <a:off x="2403574" y="479008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9" name="Organigramme : Connecteur 35">
              <a:extLst>
                <a:ext uri="{FF2B5EF4-FFF2-40B4-BE49-F238E27FC236}">
                  <a16:creationId xmlns:a16="http://schemas.microsoft.com/office/drawing/2014/main" id="{D29178C7-92CA-4ADA-9105-5818FD5D16FC}"/>
                </a:ext>
              </a:extLst>
            </p:cNvPr>
            <p:cNvSpPr/>
            <p:nvPr/>
          </p:nvSpPr>
          <p:spPr>
            <a:xfrm>
              <a:off x="2397372" y="470810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0" name="Organigramme : Connecteur 35">
              <a:extLst>
                <a:ext uri="{FF2B5EF4-FFF2-40B4-BE49-F238E27FC236}">
                  <a16:creationId xmlns:a16="http://schemas.microsoft.com/office/drawing/2014/main" id="{97BF1F6A-A609-46A6-B18E-81FC2B2B4873}"/>
                </a:ext>
              </a:extLst>
            </p:cNvPr>
            <p:cNvSpPr/>
            <p:nvPr/>
          </p:nvSpPr>
          <p:spPr>
            <a:xfrm>
              <a:off x="2899471" y="505583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1" name="Organigramme : Connecteur 35">
              <a:extLst>
                <a:ext uri="{FF2B5EF4-FFF2-40B4-BE49-F238E27FC236}">
                  <a16:creationId xmlns:a16="http://schemas.microsoft.com/office/drawing/2014/main" id="{9DA19657-E33E-462B-B358-7DA747A73ADD}"/>
                </a:ext>
              </a:extLst>
            </p:cNvPr>
            <p:cNvSpPr/>
            <p:nvPr/>
          </p:nvSpPr>
          <p:spPr>
            <a:xfrm>
              <a:off x="2883486" y="496726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2" name="Organigramme : Connecteur 35">
              <a:extLst>
                <a:ext uri="{FF2B5EF4-FFF2-40B4-BE49-F238E27FC236}">
                  <a16:creationId xmlns:a16="http://schemas.microsoft.com/office/drawing/2014/main" id="{596BDED8-AB4C-4D6F-A502-0464B1FF1465}"/>
                </a:ext>
              </a:extLst>
            </p:cNvPr>
            <p:cNvSpPr/>
            <p:nvPr/>
          </p:nvSpPr>
          <p:spPr>
            <a:xfrm>
              <a:off x="2833373" y="477150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3" name="Organigramme : Connecteur 35">
              <a:extLst>
                <a:ext uri="{FF2B5EF4-FFF2-40B4-BE49-F238E27FC236}">
                  <a16:creationId xmlns:a16="http://schemas.microsoft.com/office/drawing/2014/main" id="{6620E6FB-B6F0-43FD-A9F9-3FA8CB2FED36}"/>
                </a:ext>
              </a:extLst>
            </p:cNvPr>
            <p:cNvSpPr/>
            <p:nvPr/>
          </p:nvSpPr>
          <p:spPr>
            <a:xfrm>
              <a:off x="2806825" y="466716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4" name="Organigramme : Connecteur 35">
              <a:extLst>
                <a:ext uri="{FF2B5EF4-FFF2-40B4-BE49-F238E27FC236}">
                  <a16:creationId xmlns:a16="http://schemas.microsoft.com/office/drawing/2014/main" id="{65CDDC3F-98AF-45B7-A297-CBDD1C09B8DD}"/>
                </a:ext>
              </a:extLst>
            </p:cNvPr>
            <p:cNvSpPr/>
            <p:nvPr/>
          </p:nvSpPr>
          <p:spPr>
            <a:xfrm>
              <a:off x="2412322" y="405958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5" name="Organigramme : Connecteur 35">
              <a:extLst>
                <a:ext uri="{FF2B5EF4-FFF2-40B4-BE49-F238E27FC236}">
                  <a16:creationId xmlns:a16="http://schemas.microsoft.com/office/drawing/2014/main" id="{80157BCE-C04F-4BFA-8AD8-353A05AC98A3}"/>
                </a:ext>
              </a:extLst>
            </p:cNvPr>
            <p:cNvSpPr/>
            <p:nvPr/>
          </p:nvSpPr>
          <p:spPr>
            <a:xfrm>
              <a:off x="2501970" y="408254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6" name="Organigramme : Connecteur 35">
              <a:extLst>
                <a:ext uri="{FF2B5EF4-FFF2-40B4-BE49-F238E27FC236}">
                  <a16:creationId xmlns:a16="http://schemas.microsoft.com/office/drawing/2014/main" id="{38CAABDE-A242-4221-9FD5-D3EB5A3C3EBF}"/>
                </a:ext>
              </a:extLst>
            </p:cNvPr>
            <p:cNvSpPr/>
            <p:nvPr/>
          </p:nvSpPr>
          <p:spPr>
            <a:xfrm>
              <a:off x="2607126" y="409866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7" name="Organigramme : Connecteur 35">
              <a:extLst>
                <a:ext uri="{FF2B5EF4-FFF2-40B4-BE49-F238E27FC236}">
                  <a16:creationId xmlns:a16="http://schemas.microsoft.com/office/drawing/2014/main" id="{CF4F1F3F-9429-4604-B708-B82CA73B849A}"/>
                </a:ext>
              </a:extLst>
            </p:cNvPr>
            <p:cNvSpPr/>
            <p:nvPr/>
          </p:nvSpPr>
          <p:spPr>
            <a:xfrm>
              <a:off x="2707782" y="410789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8" name="Organigramme : Connecteur 35">
              <a:extLst>
                <a:ext uri="{FF2B5EF4-FFF2-40B4-BE49-F238E27FC236}">
                  <a16:creationId xmlns:a16="http://schemas.microsoft.com/office/drawing/2014/main" id="{12A92A87-D3F5-498F-93B2-78ACF2971F6B}"/>
                </a:ext>
              </a:extLst>
            </p:cNvPr>
            <p:cNvSpPr/>
            <p:nvPr/>
          </p:nvSpPr>
          <p:spPr>
            <a:xfrm>
              <a:off x="2806825" y="411404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9" name="Organigramme : Connecteur 35">
              <a:extLst>
                <a:ext uri="{FF2B5EF4-FFF2-40B4-BE49-F238E27FC236}">
                  <a16:creationId xmlns:a16="http://schemas.microsoft.com/office/drawing/2014/main" id="{0CFE1390-0885-4DAC-898B-10D0E12BB0D9}"/>
                </a:ext>
              </a:extLst>
            </p:cNvPr>
            <p:cNvSpPr/>
            <p:nvPr/>
          </p:nvSpPr>
          <p:spPr>
            <a:xfrm>
              <a:off x="2434230" y="397712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0" name="Organigramme : Connecteur 35">
              <a:extLst>
                <a:ext uri="{FF2B5EF4-FFF2-40B4-BE49-F238E27FC236}">
                  <a16:creationId xmlns:a16="http://schemas.microsoft.com/office/drawing/2014/main" id="{8493C502-D03B-4C4F-8C21-C200592D177D}"/>
                </a:ext>
              </a:extLst>
            </p:cNvPr>
            <p:cNvSpPr/>
            <p:nvPr/>
          </p:nvSpPr>
          <p:spPr>
            <a:xfrm>
              <a:off x="2523878" y="399366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1" name="Organigramme : Connecteur 35">
              <a:extLst>
                <a:ext uri="{FF2B5EF4-FFF2-40B4-BE49-F238E27FC236}">
                  <a16:creationId xmlns:a16="http://schemas.microsoft.com/office/drawing/2014/main" id="{DF2C8046-DB31-49D7-9D2F-C6D0453A5A9A}"/>
                </a:ext>
              </a:extLst>
            </p:cNvPr>
            <p:cNvSpPr/>
            <p:nvPr/>
          </p:nvSpPr>
          <p:spPr>
            <a:xfrm>
              <a:off x="2629034" y="401299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2" name="Organigramme : Connecteur 35">
              <a:extLst>
                <a:ext uri="{FF2B5EF4-FFF2-40B4-BE49-F238E27FC236}">
                  <a16:creationId xmlns:a16="http://schemas.microsoft.com/office/drawing/2014/main" id="{E3BB1C6C-69B2-4E5C-BAEA-C845251B2E5C}"/>
                </a:ext>
              </a:extLst>
            </p:cNvPr>
            <p:cNvSpPr/>
            <p:nvPr/>
          </p:nvSpPr>
          <p:spPr>
            <a:xfrm>
              <a:off x="2729690" y="401901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3" name="Organigramme : Connecteur 35">
              <a:extLst>
                <a:ext uri="{FF2B5EF4-FFF2-40B4-BE49-F238E27FC236}">
                  <a16:creationId xmlns:a16="http://schemas.microsoft.com/office/drawing/2014/main" id="{C9F88449-5B81-4E4C-B2E4-9C8DCD98B600}"/>
                </a:ext>
              </a:extLst>
            </p:cNvPr>
            <p:cNvSpPr/>
            <p:nvPr/>
          </p:nvSpPr>
          <p:spPr>
            <a:xfrm>
              <a:off x="2828733" y="402516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4" name="Organigramme : Connecteur 35">
              <a:extLst>
                <a:ext uri="{FF2B5EF4-FFF2-40B4-BE49-F238E27FC236}">
                  <a16:creationId xmlns:a16="http://schemas.microsoft.com/office/drawing/2014/main" id="{FF62572A-32FE-4D66-9072-868E8EA4B5A3}"/>
                </a:ext>
              </a:extLst>
            </p:cNvPr>
            <p:cNvSpPr/>
            <p:nvPr/>
          </p:nvSpPr>
          <p:spPr>
            <a:xfrm>
              <a:off x="2459346" y="389930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5" name="Organigramme : Connecteur 35">
              <a:extLst>
                <a:ext uri="{FF2B5EF4-FFF2-40B4-BE49-F238E27FC236}">
                  <a16:creationId xmlns:a16="http://schemas.microsoft.com/office/drawing/2014/main" id="{538919AE-BA32-45BF-BBE7-2F83FD296473}"/>
                </a:ext>
              </a:extLst>
            </p:cNvPr>
            <p:cNvSpPr/>
            <p:nvPr/>
          </p:nvSpPr>
          <p:spPr>
            <a:xfrm>
              <a:off x="2551431" y="392902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6" name="Organigramme : Connecteur 35">
              <a:extLst>
                <a:ext uri="{FF2B5EF4-FFF2-40B4-BE49-F238E27FC236}">
                  <a16:creationId xmlns:a16="http://schemas.microsoft.com/office/drawing/2014/main" id="{17763AFC-1F6D-41EA-8151-A58D5F8978AD}"/>
                </a:ext>
              </a:extLst>
            </p:cNvPr>
            <p:cNvSpPr/>
            <p:nvPr/>
          </p:nvSpPr>
          <p:spPr>
            <a:xfrm>
              <a:off x="2660244" y="394185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7" name="Organigramme : Connecteur 35">
              <a:extLst>
                <a:ext uri="{FF2B5EF4-FFF2-40B4-BE49-F238E27FC236}">
                  <a16:creationId xmlns:a16="http://schemas.microsoft.com/office/drawing/2014/main" id="{E60C5CE2-D38E-41D0-BADF-9430B2C81702}"/>
                </a:ext>
              </a:extLst>
            </p:cNvPr>
            <p:cNvSpPr/>
            <p:nvPr/>
          </p:nvSpPr>
          <p:spPr>
            <a:xfrm>
              <a:off x="2754806" y="394439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8" name="Organigramme : Connecteur 35">
              <a:extLst>
                <a:ext uri="{FF2B5EF4-FFF2-40B4-BE49-F238E27FC236}">
                  <a16:creationId xmlns:a16="http://schemas.microsoft.com/office/drawing/2014/main" id="{A70B0D4C-A0BF-4889-B52C-C7BD81FA8204}"/>
                </a:ext>
              </a:extLst>
            </p:cNvPr>
            <p:cNvSpPr/>
            <p:nvPr/>
          </p:nvSpPr>
          <p:spPr>
            <a:xfrm>
              <a:off x="2840361" y="394661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4" name="Organigramme : Connecteur 35">
              <a:extLst>
                <a:ext uri="{FF2B5EF4-FFF2-40B4-BE49-F238E27FC236}">
                  <a16:creationId xmlns:a16="http://schemas.microsoft.com/office/drawing/2014/main" id="{6AF520DE-BB4C-42C2-8941-5937E1E4F503}"/>
                </a:ext>
              </a:extLst>
            </p:cNvPr>
            <p:cNvSpPr/>
            <p:nvPr/>
          </p:nvSpPr>
          <p:spPr>
            <a:xfrm>
              <a:off x="2812742" y="387881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5" name="Organigramme : Connecteur 35">
              <a:extLst>
                <a:ext uri="{FF2B5EF4-FFF2-40B4-BE49-F238E27FC236}">
                  <a16:creationId xmlns:a16="http://schemas.microsoft.com/office/drawing/2014/main" id="{301A07B6-ED27-419C-8B86-982426A69783}"/>
                </a:ext>
              </a:extLst>
            </p:cNvPr>
            <p:cNvSpPr/>
            <p:nvPr/>
          </p:nvSpPr>
          <p:spPr>
            <a:xfrm>
              <a:off x="2620538" y="387429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6" name="Organigramme : Connecteur 35">
              <a:extLst>
                <a:ext uri="{FF2B5EF4-FFF2-40B4-BE49-F238E27FC236}">
                  <a16:creationId xmlns:a16="http://schemas.microsoft.com/office/drawing/2014/main" id="{49609917-0A81-48DD-8765-43305F5279C4}"/>
                </a:ext>
              </a:extLst>
            </p:cNvPr>
            <p:cNvSpPr/>
            <p:nvPr/>
          </p:nvSpPr>
          <p:spPr>
            <a:xfrm>
              <a:off x="2534551" y="386324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7" name="Organigramme : Connecteur 35">
              <a:extLst>
                <a:ext uri="{FF2B5EF4-FFF2-40B4-BE49-F238E27FC236}">
                  <a16:creationId xmlns:a16="http://schemas.microsoft.com/office/drawing/2014/main" id="{BA155C64-D8C9-4345-A55D-F94259C65DA0}"/>
                </a:ext>
              </a:extLst>
            </p:cNvPr>
            <p:cNvSpPr/>
            <p:nvPr/>
          </p:nvSpPr>
          <p:spPr>
            <a:xfrm>
              <a:off x="2711398" y="387693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8" name="Organigramme : Connecteur 35">
              <a:extLst>
                <a:ext uri="{FF2B5EF4-FFF2-40B4-BE49-F238E27FC236}">
                  <a16:creationId xmlns:a16="http://schemas.microsoft.com/office/drawing/2014/main" id="{DF060A2F-7F63-49E2-844E-77A0DDC38EC1}"/>
                </a:ext>
              </a:extLst>
            </p:cNvPr>
            <p:cNvSpPr/>
            <p:nvPr/>
          </p:nvSpPr>
          <p:spPr>
            <a:xfrm>
              <a:off x="2574202" y="535068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9" name="Organigramme : Connecteur 35">
              <a:extLst>
                <a:ext uri="{FF2B5EF4-FFF2-40B4-BE49-F238E27FC236}">
                  <a16:creationId xmlns:a16="http://schemas.microsoft.com/office/drawing/2014/main" id="{75A92FEE-8A1F-4703-9B5E-D7D83E2E1F85}"/>
                </a:ext>
              </a:extLst>
            </p:cNvPr>
            <p:cNvSpPr/>
            <p:nvPr/>
          </p:nvSpPr>
          <p:spPr>
            <a:xfrm>
              <a:off x="2569218" y="524333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0" name="Organigramme : Connecteur 35">
              <a:extLst>
                <a:ext uri="{FF2B5EF4-FFF2-40B4-BE49-F238E27FC236}">
                  <a16:creationId xmlns:a16="http://schemas.microsoft.com/office/drawing/2014/main" id="{97507C96-FE9C-4D32-BAA7-35E0158A8909}"/>
                </a:ext>
              </a:extLst>
            </p:cNvPr>
            <p:cNvSpPr/>
            <p:nvPr/>
          </p:nvSpPr>
          <p:spPr>
            <a:xfrm>
              <a:off x="2560913" y="514435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1" name="Organigramme : Connecteur 35">
              <a:extLst>
                <a:ext uri="{FF2B5EF4-FFF2-40B4-BE49-F238E27FC236}">
                  <a16:creationId xmlns:a16="http://schemas.microsoft.com/office/drawing/2014/main" id="{D5672AA1-AEA6-451F-9DBD-EA4039A277F4}"/>
                </a:ext>
              </a:extLst>
            </p:cNvPr>
            <p:cNvSpPr/>
            <p:nvPr/>
          </p:nvSpPr>
          <p:spPr>
            <a:xfrm>
              <a:off x="2557143" y="503054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2" name="Organigramme : Connecteur 35">
              <a:extLst>
                <a:ext uri="{FF2B5EF4-FFF2-40B4-BE49-F238E27FC236}">
                  <a16:creationId xmlns:a16="http://schemas.microsoft.com/office/drawing/2014/main" id="{68A875CD-1C53-4358-8F6B-3C5A221E74C4}"/>
                </a:ext>
              </a:extLst>
            </p:cNvPr>
            <p:cNvSpPr/>
            <p:nvPr/>
          </p:nvSpPr>
          <p:spPr>
            <a:xfrm>
              <a:off x="2551431" y="492141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3" name="Organigramme : Connecteur 35">
              <a:extLst>
                <a:ext uri="{FF2B5EF4-FFF2-40B4-BE49-F238E27FC236}">
                  <a16:creationId xmlns:a16="http://schemas.microsoft.com/office/drawing/2014/main" id="{4AE852AF-408F-4081-9FF0-B8AA227B9028}"/>
                </a:ext>
              </a:extLst>
            </p:cNvPr>
            <p:cNvSpPr/>
            <p:nvPr/>
          </p:nvSpPr>
          <p:spPr>
            <a:xfrm>
              <a:off x="2552385" y="481067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4" name="Organigramme : Connecteur 35">
              <a:extLst>
                <a:ext uri="{FF2B5EF4-FFF2-40B4-BE49-F238E27FC236}">
                  <a16:creationId xmlns:a16="http://schemas.microsoft.com/office/drawing/2014/main" id="{0DB5CFA7-4EFE-41AE-ADEA-A685ABE80167}"/>
                </a:ext>
              </a:extLst>
            </p:cNvPr>
            <p:cNvSpPr/>
            <p:nvPr/>
          </p:nvSpPr>
          <p:spPr>
            <a:xfrm>
              <a:off x="2542692" y="470438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5" name="Organigramme : Connecteur 35">
              <a:extLst>
                <a:ext uri="{FF2B5EF4-FFF2-40B4-BE49-F238E27FC236}">
                  <a16:creationId xmlns:a16="http://schemas.microsoft.com/office/drawing/2014/main" id="{7927CE6E-89A9-4F35-955E-62706CB717E4}"/>
                </a:ext>
              </a:extLst>
            </p:cNvPr>
            <p:cNvSpPr/>
            <p:nvPr/>
          </p:nvSpPr>
          <p:spPr>
            <a:xfrm>
              <a:off x="2526937" y="459743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6" name="Organigramme : Connecteur 35">
              <a:extLst>
                <a:ext uri="{FF2B5EF4-FFF2-40B4-BE49-F238E27FC236}">
                  <a16:creationId xmlns:a16="http://schemas.microsoft.com/office/drawing/2014/main" id="{28DC5D2C-1D8F-4DFF-8477-24B8A5B4A981}"/>
                </a:ext>
              </a:extLst>
            </p:cNvPr>
            <p:cNvSpPr/>
            <p:nvPr/>
          </p:nvSpPr>
          <p:spPr>
            <a:xfrm>
              <a:off x="2072797" y="458923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7" name="Organigramme : Connecteur 35">
              <a:extLst>
                <a:ext uri="{FF2B5EF4-FFF2-40B4-BE49-F238E27FC236}">
                  <a16:creationId xmlns:a16="http://schemas.microsoft.com/office/drawing/2014/main" id="{965A6C0D-73BD-4F6B-A349-8290C1DE50B9}"/>
                </a:ext>
              </a:extLst>
            </p:cNvPr>
            <p:cNvSpPr/>
            <p:nvPr/>
          </p:nvSpPr>
          <p:spPr>
            <a:xfrm>
              <a:off x="2168059" y="461365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8" name="Organigramme : Connecteur 35">
              <a:extLst>
                <a:ext uri="{FF2B5EF4-FFF2-40B4-BE49-F238E27FC236}">
                  <a16:creationId xmlns:a16="http://schemas.microsoft.com/office/drawing/2014/main" id="{7D3CBB25-0022-4C76-9872-AB2652E9EB02}"/>
                </a:ext>
              </a:extLst>
            </p:cNvPr>
            <p:cNvSpPr/>
            <p:nvPr/>
          </p:nvSpPr>
          <p:spPr>
            <a:xfrm>
              <a:off x="2260394" y="463848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9" name="Organigramme : Connecteur 35">
              <a:extLst>
                <a:ext uri="{FF2B5EF4-FFF2-40B4-BE49-F238E27FC236}">
                  <a16:creationId xmlns:a16="http://schemas.microsoft.com/office/drawing/2014/main" id="{92A6E0A6-5779-42E3-AB62-E2D06E22E0B1}"/>
                </a:ext>
              </a:extLst>
            </p:cNvPr>
            <p:cNvSpPr/>
            <p:nvPr/>
          </p:nvSpPr>
          <p:spPr>
            <a:xfrm>
              <a:off x="2363102" y="463994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1" name="Organigramme : Connecteur 35">
              <a:extLst>
                <a:ext uri="{FF2B5EF4-FFF2-40B4-BE49-F238E27FC236}">
                  <a16:creationId xmlns:a16="http://schemas.microsoft.com/office/drawing/2014/main" id="{C7662B87-4620-4B7C-B854-8CE6B4E5534E}"/>
                </a:ext>
              </a:extLst>
            </p:cNvPr>
            <p:cNvSpPr/>
            <p:nvPr/>
          </p:nvSpPr>
          <p:spPr>
            <a:xfrm>
              <a:off x="2027710" y="447587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2" name="Organigramme : Connecteur 35">
              <a:extLst>
                <a:ext uri="{FF2B5EF4-FFF2-40B4-BE49-F238E27FC236}">
                  <a16:creationId xmlns:a16="http://schemas.microsoft.com/office/drawing/2014/main" id="{9F3037FC-FE2F-4E2F-82B4-94CAA479A01A}"/>
                </a:ext>
              </a:extLst>
            </p:cNvPr>
            <p:cNvSpPr/>
            <p:nvPr/>
          </p:nvSpPr>
          <p:spPr>
            <a:xfrm>
              <a:off x="2120045" y="451705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3" name="Organigramme : Connecteur 35">
              <a:extLst>
                <a:ext uri="{FF2B5EF4-FFF2-40B4-BE49-F238E27FC236}">
                  <a16:creationId xmlns:a16="http://schemas.microsoft.com/office/drawing/2014/main" id="{F174ECC3-4372-49BC-A11B-4F9A44F8AC45}"/>
                </a:ext>
              </a:extLst>
            </p:cNvPr>
            <p:cNvSpPr/>
            <p:nvPr/>
          </p:nvSpPr>
          <p:spPr>
            <a:xfrm>
              <a:off x="2215307" y="454147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4" name="Organigramme : Connecteur 35">
              <a:extLst>
                <a:ext uri="{FF2B5EF4-FFF2-40B4-BE49-F238E27FC236}">
                  <a16:creationId xmlns:a16="http://schemas.microsoft.com/office/drawing/2014/main" id="{6B484BEE-39B9-4452-B83D-69C4B359E466}"/>
                </a:ext>
              </a:extLst>
            </p:cNvPr>
            <p:cNvSpPr/>
            <p:nvPr/>
          </p:nvSpPr>
          <p:spPr>
            <a:xfrm>
              <a:off x="2307642" y="456630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5" name="Organigramme : Connecteur 35">
              <a:extLst>
                <a:ext uri="{FF2B5EF4-FFF2-40B4-BE49-F238E27FC236}">
                  <a16:creationId xmlns:a16="http://schemas.microsoft.com/office/drawing/2014/main" id="{2EC61784-85B7-47DA-9033-D8C8B4FF5845}"/>
                </a:ext>
              </a:extLst>
            </p:cNvPr>
            <p:cNvSpPr/>
            <p:nvPr/>
          </p:nvSpPr>
          <p:spPr>
            <a:xfrm>
              <a:off x="2423182" y="458701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6" name="Organigramme : Connecteur 35">
              <a:extLst>
                <a:ext uri="{FF2B5EF4-FFF2-40B4-BE49-F238E27FC236}">
                  <a16:creationId xmlns:a16="http://schemas.microsoft.com/office/drawing/2014/main" id="{938F63EF-DDC4-47DC-B3DE-939922CE56B8}"/>
                </a:ext>
              </a:extLst>
            </p:cNvPr>
            <p:cNvSpPr/>
            <p:nvPr/>
          </p:nvSpPr>
          <p:spPr>
            <a:xfrm>
              <a:off x="2120045" y="444830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7" name="Organigramme : Connecteur 35">
              <a:extLst>
                <a:ext uri="{FF2B5EF4-FFF2-40B4-BE49-F238E27FC236}">
                  <a16:creationId xmlns:a16="http://schemas.microsoft.com/office/drawing/2014/main" id="{D1A83CEB-5D72-4F76-92DB-89B402F3D9BE}"/>
                </a:ext>
              </a:extLst>
            </p:cNvPr>
            <p:cNvSpPr/>
            <p:nvPr/>
          </p:nvSpPr>
          <p:spPr>
            <a:xfrm>
              <a:off x="2283914" y="450083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8" name="Organigramme : Connecteur 35">
              <a:extLst>
                <a:ext uri="{FF2B5EF4-FFF2-40B4-BE49-F238E27FC236}">
                  <a16:creationId xmlns:a16="http://schemas.microsoft.com/office/drawing/2014/main" id="{F8A44836-2185-4595-9826-7F28166179EE}"/>
                </a:ext>
              </a:extLst>
            </p:cNvPr>
            <p:cNvSpPr/>
            <p:nvPr/>
          </p:nvSpPr>
          <p:spPr>
            <a:xfrm>
              <a:off x="2379176" y="453167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9" name="Organigramme : Connecteur 35">
              <a:extLst>
                <a:ext uri="{FF2B5EF4-FFF2-40B4-BE49-F238E27FC236}">
                  <a16:creationId xmlns:a16="http://schemas.microsoft.com/office/drawing/2014/main" id="{6B9F6220-BDC0-46BA-B049-9C8D378AF499}"/>
                </a:ext>
              </a:extLst>
            </p:cNvPr>
            <p:cNvSpPr/>
            <p:nvPr/>
          </p:nvSpPr>
          <p:spPr>
            <a:xfrm>
              <a:off x="2471511" y="452763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0" name="Organigramme : Connecteur 35">
              <a:extLst>
                <a:ext uri="{FF2B5EF4-FFF2-40B4-BE49-F238E27FC236}">
                  <a16:creationId xmlns:a16="http://schemas.microsoft.com/office/drawing/2014/main" id="{FC507560-D124-4C81-853D-7275DBB8A953}"/>
                </a:ext>
              </a:extLst>
            </p:cNvPr>
            <p:cNvSpPr/>
            <p:nvPr/>
          </p:nvSpPr>
          <p:spPr>
            <a:xfrm>
              <a:off x="2574219" y="452909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1" name="Organigramme : Connecteur 35">
              <a:extLst>
                <a:ext uri="{FF2B5EF4-FFF2-40B4-BE49-F238E27FC236}">
                  <a16:creationId xmlns:a16="http://schemas.microsoft.com/office/drawing/2014/main" id="{4DD5A66D-9430-40A8-A54B-1B137CBCB435}"/>
                </a:ext>
              </a:extLst>
            </p:cNvPr>
            <p:cNvSpPr/>
            <p:nvPr/>
          </p:nvSpPr>
          <p:spPr>
            <a:xfrm>
              <a:off x="2200983" y="445120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2" name="Organigramme : Connecteur 35">
              <a:extLst>
                <a:ext uri="{FF2B5EF4-FFF2-40B4-BE49-F238E27FC236}">
                  <a16:creationId xmlns:a16="http://schemas.microsoft.com/office/drawing/2014/main" id="{403056C0-F763-458C-91AE-32E69585EC5F}"/>
                </a:ext>
              </a:extLst>
            </p:cNvPr>
            <p:cNvSpPr/>
            <p:nvPr/>
          </p:nvSpPr>
          <p:spPr>
            <a:xfrm>
              <a:off x="2359496" y="444830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3" name="Organigramme : Connecteur 35">
              <a:extLst>
                <a:ext uri="{FF2B5EF4-FFF2-40B4-BE49-F238E27FC236}">
                  <a16:creationId xmlns:a16="http://schemas.microsoft.com/office/drawing/2014/main" id="{C4A90F5F-D323-4AD1-92E0-FCB9187C43C3}"/>
                </a:ext>
              </a:extLst>
            </p:cNvPr>
            <p:cNvSpPr/>
            <p:nvPr/>
          </p:nvSpPr>
          <p:spPr>
            <a:xfrm>
              <a:off x="2282025" y="442711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4" name="Organigramme : Connecteur 35">
              <a:extLst>
                <a:ext uri="{FF2B5EF4-FFF2-40B4-BE49-F238E27FC236}">
                  <a16:creationId xmlns:a16="http://schemas.microsoft.com/office/drawing/2014/main" id="{37AB4CB4-8899-428B-8EAD-71FA6C4A29CB}"/>
                </a:ext>
              </a:extLst>
            </p:cNvPr>
            <p:cNvSpPr/>
            <p:nvPr/>
          </p:nvSpPr>
          <p:spPr>
            <a:xfrm>
              <a:off x="2438977" y="446872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5" name="Organigramme : Connecteur 35">
              <a:extLst>
                <a:ext uri="{FF2B5EF4-FFF2-40B4-BE49-F238E27FC236}">
                  <a16:creationId xmlns:a16="http://schemas.microsoft.com/office/drawing/2014/main" id="{94BF9BC7-532E-4E61-A370-5A8FBBE27BA1}"/>
                </a:ext>
              </a:extLst>
            </p:cNvPr>
            <p:cNvSpPr/>
            <p:nvPr/>
          </p:nvSpPr>
          <p:spPr>
            <a:xfrm>
              <a:off x="2689203" y="449874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6" name="Organigramme : Connecteur 35">
              <a:extLst>
                <a:ext uri="{FF2B5EF4-FFF2-40B4-BE49-F238E27FC236}">
                  <a16:creationId xmlns:a16="http://schemas.microsoft.com/office/drawing/2014/main" id="{E8BB925D-DD9A-4C74-B9E2-F2A4C57917CF}"/>
                </a:ext>
              </a:extLst>
            </p:cNvPr>
            <p:cNvSpPr/>
            <p:nvPr/>
          </p:nvSpPr>
          <p:spPr>
            <a:xfrm>
              <a:off x="2648559" y="440782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7" name="Organigramme : Connecteur 35">
              <a:extLst>
                <a:ext uri="{FF2B5EF4-FFF2-40B4-BE49-F238E27FC236}">
                  <a16:creationId xmlns:a16="http://schemas.microsoft.com/office/drawing/2014/main" id="{266F085A-63AA-42CE-876D-4BBABCC89C80}"/>
                </a:ext>
              </a:extLst>
            </p:cNvPr>
            <p:cNvSpPr/>
            <p:nvPr/>
          </p:nvSpPr>
          <p:spPr>
            <a:xfrm>
              <a:off x="2648949" y="430881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60" name="!!pt84">
            <a:extLst>
              <a:ext uri="{FF2B5EF4-FFF2-40B4-BE49-F238E27FC236}">
                <a16:creationId xmlns:a16="http://schemas.microsoft.com/office/drawing/2014/main" id="{9EEBE34E-6DF5-489B-B152-819FF43A4BB0}"/>
              </a:ext>
            </a:extLst>
          </p:cNvPr>
          <p:cNvSpPr/>
          <p:nvPr/>
        </p:nvSpPr>
        <p:spPr>
          <a:xfrm>
            <a:off x="9403448" y="3881270"/>
            <a:ext cx="65848" cy="65848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134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2047B4-DA2B-4BB2-83BA-5C6B609C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28</a:t>
            </a:fld>
            <a:endParaRPr lang="en-US"/>
          </a:p>
        </p:txBody>
      </p:sp>
      <p:sp>
        <p:nvSpPr>
          <p:cNvPr id="159" name="Rectangle 277">
            <a:extLst>
              <a:ext uri="{FF2B5EF4-FFF2-40B4-BE49-F238E27FC236}">
                <a16:creationId xmlns:a16="http://schemas.microsoft.com/office/drawing/2014/main" id="{1E71C9D6-0183-440A-879E-F61CF9EE6DB0}"/>
              </a:ext>
            </a:extLst>
          </p:cNvPr>
          <p:cNvSpPr/>
          <p:nvPr/>
        </p:nvSpPr>
        <p:spPr>
          <a:xfrm>
            <a:off x="746760" y="3164917"/>
            <a:ext cx="3718560" cy="2958513"/>
          </a:xfrm>
          <a:custGeom>
            <a:avLst/>
            <a:gdLst>
              <a:gd name="connsiteX0" fmla="*/ 0 w 3980329"/>
              <a:gd name="connsiteY0" fmla="*/ 0 h 2446123"/>
              <a:gd name="connsiteX1" fmla="*/ 3980329 w 3980329"/>
              <a:gd name="connsiteY1" fmla="*/ 0 h 2446123"/>
              <a:gd name="connsiteX2" fmla="*/ 3980329 w 3980329"/>
              <a:gd name="connsiteY2" fmla="*/ 2446123 h 2446123"/>
              <a:gd name="connsiteX3" fmla="*/ 0 w 3980329"/>
              <a:gd name="connsiteY3" fmla="*/ 2446123 h 2446123"/>
              <a:gd name="connsiteX4" fmla="*/ 0 w 3980329"/>
              <a:gd name="connsiteY4" fmla="*/ 0 h 2446123"/>
              <a:gd name="connsiteX0" fmla="*/ 0 w 3980329"/>
              <a:gd name="connsiteY0" fmla="*/ 0 h 2446123"/>
              <a:gd name="connsiteX1" fmla="*/ 3965089 w 3980329"/>
              <a:gd name="connsiteY1" fmla="*/ 464820 h 2446123"/>
              <a:gd name="connsiteX2" fmla="*/ 3980329 w 3980329"/>
              <a:gd name="connsiteY2" fmla="*/ 2446123 h 2446123"/>
              <a:gd name="connsiteX3" fmla="*/ 0 w 3980329"/>
              <a:gd name="connsiteY3" fmla="*/ 2446123 h 2446123"/>
              <a:gd name="connsiteX4" fmla="*/ 0 w 3980329"/>
              <a:gd name="connsiteY4" fmla="*/ 0 h 2446123"/>
              <a:gd name="connsiteX0" fmla="*/ 0 w 3980329"/>
              <a:gd name="connsiteY0" fmla="*/ 0 h 2446123"/>
              <a:gd name="connsiteX1" fmla="*/ 3965089 w 3980329"/>
              <a:gd name="connsiteY1" fmla="*/ 464820 h 2446123"/>
              <a:gd name="connsiteX2" fmla="*/ 3980329 w 3980329"/>
              <a:gd name="connsiteY2" fmla="*/ 2446123 h 2446123"/>
              <a:gd name="connsiteX3" fmla="*/ 7620 w 3980329"/>
              <a:gd name="connsiteY3" fmla="*/ 1943203 h 2446123"/>
              <a:gd name="connsiteX4" fmla="*/ 0 w 3980329"/>
              <a:gd name="connsiteY4" fmla="*/ 0 h 244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329" h="2446123">
                <a:moveTo>
                  <a:pt x="0" y="0"/>
                </a:moveTo>
                <a:lnTo>
                  <a:pt x="3965089" y="464820"/>
                </a:lnTo>
                <a:lnTo>
                  <a:pt x="3980329" y="2446123"/>
                </a:lnTo>
                <a:lnTo>
                  <a:pt x="7620" y="19432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A9062F1F-79EF-4489-B222-557B5842A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25" y="3446993"/>
            <a:ext cx="2295435" cy="2295435"/>
          </a:xfrm>
          <a:prstGeom prst="rect">
            <a:avLst/>
          </a:prstGeom>
        </p:spPr>
      </p:pic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22199B4-F1ED-4FE0-BB72-2D4CC42CD163}"/>
              </a:ext>
            </a:extLst>
          </p:cNvPr>
          <p:cNvGrpSpPr/>
          <p:nvPr/>
        </p:nvGrpSpPr>
        <p:grpSpPr>
          <a:xfrm>
            <a:off x="1872015" y="3863249"/>
            <a:ext cx="1093304" cy="1553288"/>
            <a:chOff x="1872015" y="3863249"/>
            <a:chExt cx="1093304" cy="155328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62" name="Organigramme : Connecteur 35">
              <a:extLst>
                <a:ext uri="{FF2B5EF4-FFF2-40B4-BE49-F238E27FC236}">
                  <a16:creationId xmlns:a16="http://schemas.microsoft.com/office/drawing/2014/main" id="{D94088C6-BBF2-4009-B42E-504DF62E187E}"/>
                </a:ext>
              </a:extLst>
            </p:cNvPr>
            <p:cNvSpPr/>
            <p:nvPr/>
          </p:nvSpPr>
          <p:spPr>
            <a:xfrm>
              <a:off x="1891197" y="502704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3" name="Organigramme : Connecteur 35">
              <a:extLst>
                <a:ext uri="{FF2B5EF4-FFF2-40B4-BE49-F238E27FC236}">
                  <a16:creationId xmlns:a16="http://schemas.microsoft.com/office/drawing/2014/main" id="{49BF957B-E342-4E29-8785-E7CF37CD2A7A}"/>
                </a:ext>
              </a:extLst>
            </p:cNvPr>
            <p:cNvSpPr/>
            <p:nvPr/>
          </p:nvSpPr>
          <p:spPr>
            <a:xfrm>
              <a:off x="1914530" y="491125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4" name="Organigramme : Connecteur 35">
              <a:extLst>
                <a:ext uri="{FF2B5EF4-FFF2-40B4-BE49-F238E27FC236}">
                  <a16:creationId xmlns:a16="http://schemas.microsoft.com/office/drawing/2014/main" id="{E1EA2B35-A5BB-4117-8329-8E0E958ECDD3}"/>
                </a:ext>
              </a:extLst>
            </p:cNvPr>
            <p:cNvSpPr/>
            <p:nvPr/>
          </p:nvSpPr>
          <p:spPr>
            <a:xfrm>
              <a:off x="1937863" y="480390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5" name="Organigramme : Connecteur 35">
              <a:extLst>
                <a:ext uri="{FF2B5EF4-FFF2-40B4-BE49-F238E27FC236}">
                  <a16:creationId xmlns:a16="http://schemas.microsoft.com/office/drawing/2014/main" id="{D2062EBB-E9CE-49C4-BD28-122E2A0DB0F6}"/>
                </a:ext>
              </a:extLst>
            </p:cNvPr>
            <p:cNvSpPr/>
            <p:nvPr/>
          </p:nvSpPr>
          <p:spPr>
            <a:xfrm>
              <a:off x="1964393" y="468335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6" name="Organigramme : Connecteur 35">
              <a:extLst>
                <a:ext uri="{FF2B5EF4-FFF2-40B4-BE49-F238E27FC236}">
                  <a16:creationId xmlns:a16="http://schemas.microsoft.com/office/drawing/2014/main" id="{A9FF2E3C-7D13-486D-AACA-1AD47EDD24EF}"/>
                </a:ext>
              </a:extLst>
            </p:cNvPr>
            <p:cNvSpPr/>
            <p:nvPr/>
          </p:nvSpPr>
          <p:spPr>
            <a:xfrm>
              <a:off x="1980462" y="454805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7" name="Organigramme : Connecteur 35">
              <a:extLst>
                <a:ext uri="{FF2B5EF4-FFF2-40B4-BE49-F238E27FC236}">
                  <a16:creationId xmlns:a16="http://schemas.microsoft.com/office/drawing/2014/main" id="{29B19935-D73F-4869-9A8C-9C5D73062EFE}"/>
                </a:ext>
              </a:extLst>
            </p:cNvPr>
            <p:cNvSpPr/>
            <p:nvPr/>
          </p:nvSpPr>
          <p:spPr>
            <a:xfrm>
              <a:off x="1872015" y="512168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8" name="Organigramme : Connecteur 35">
              <a:extLst>
                <a:ext uri="{FF2B5EF4-FFF2-40B4-BE49-F238E27FC236}">
                  <a16:creationId xmlns:a16="http://schemas.microsoft.com/office/drawing/2014/main" id="{AD59F852-774D-4B3A-9066-009C98672D02}"/>
                </a:ext>
              </a:extLst>
            </p:cNvPr>
            <p:cNvSpPr/>
            <p:nvPr/>
          </p:nvSpPr>
          <p:spPr>
            <a:xfrm>
              <a:off x="2716125" y="461923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9" name="Organigramme : Connecteur 35">
              <a:extLst>
                <a:ext uri="{FF2B5EF4-FFF2-40B4-BE49-F238E27FC236}">
                  <a16:creationId xmlns:a16="http://schemas.microsoft.com/office/drawing/2014/main" id="{3DB3A9C6-5D1B-49BC-A14A-58189873C9B2}"/>
                </a:ext>
              </a:extLst>
            </p:cNvPr>
            <p:cNvSpPr/>
            <p:nvPr/>
          </p:nvSpPr>
          <p:spPr>
            <a:xfrm>
              <a:off x="2601905" y="460406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0" name="Organigramme : Connecteur 35">
              <a:extLst>
                <a:ext uri="{FF2B5EF4-FFF2-40B4-BE49-F238E27FC236}">
                  <a16:creationId xmlns:a16="http://schemas.microsoft.com/office/drawing/2014/main" id="{E96632E0-6C8F-46E3-8C74-6447B03F2FED}"/>
                </a:ext>
              </a:extLst>
            </p:cNvPr>
            <p:cNvSpPr/>
            <p:nvPr/>
          </p:nvSpPr>
          <p:spPr>
            <a:xfrm>
              <a:off x="2859694" y="486255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1" name="Organigramme : Connecteur 35">
              <a:extLst>
                <a:ext uri="{FF2B5EF4-FFF2-40B4-BE49-F238E27FC236}">
                  <a16:creationId xmlns:a16="http://schemas.microsoft.com/office/drawing/2014/main" id="{A947F1C2-B1B3-45F5-8CB5-520E1E94AD33}"/>
                </a:ext>
              </a:extLst>
            </p:cNvPr>
            <p:cNvSpPr/>
            <p:nvPr/>
          </p:nvSpPr>
          <p:spPr>
            <a:xfrm>
              <a:off x="2385733" y="414047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2" name="Organigramme : Connecteur 35">
              <a:extLst>
                <a:ext uri="{FF2B5EF4-FFF2-40B4-BE49-F238E27FC236}">
                  <a16:creationId xmlns:a16="http://schemas.microsoft.com/office/drawing/2014/main" id="{1EB3C91D-26C4-487D-8AC6-C013ACDA0B00}"/>
                </a:ext>
              </a:extLst>
            </p:cNvPr>
            <p:cNvSpPr/>
            <p:nvPr/>
          </p:nvSpPr>
          <p:spPr>
            <a:xfrm>
              <a:off x="2475381" y="417305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3" name="Organigramme : Connecteur 35">
              <a:extLst>
                <a:ext uri="{FF2B5EF4-FFF2-40B4-BE49-F238E27FC236}">
                  <a16:creationId xmlns:a16="http://schemas.microsoft.com/office/drawing/2014/main" id="{51E1E183-1311-48D0-BBFF-521AB9DA49B2}"/>
                </a:ext>
              </a:extLst>
            </p:cNvPr>
            <p:cNvSpPr/>
            <p:nvPr/>
          </p:nvSpPr>
          <p:spPr>
            <a:xfrm>
              <a:off x="2580537" y="417955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4" name="Organigramme : Connecteur 35">
              <a:extLst>
                <a:ext uri="{FF2B5EF4-FFF2-40B4-BE49-F238E27FC236}">
                  <a16:creationId xmlns:a16="http://schemas.microsoft.com/office/drawing/2014/main" id="{7C40B272-4CF9-452D-BDFF-473CDC288376}"/>
                </a:ext>
              </a:extLst>
            </p:cNvPr>
            <p:cNvSpPr/>
            <p:nvPr/>
          </p:nvSpPr>
          <p:spPr>
            <a:xfrm>
              <a:off x="2681193" y="419839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5" name="Organigramme : Connecteur 35">
              <a:extLst>
                <a:ext uri="{FF2B5EF4-FFF2-40B4-BE49-F238E27FC236}">
                  <a16:creationId xmlns:a16="http://schemas.microsoft.com/office/drawing/2014/main" id="{368614B4-B64A-484B-AB94-EB4525B27E2E}"/>
                </a:ext>
              </a:extLst>
            </p:cNvPr>
            <p:cNvSpPr/>
            <p:nvPr/>
          </p:nvSpPr>
          <p:spPr>
            <a:xfrm>
              <a:off x="2780236" y="420455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6" name="Organigramme : Connecteur 35">
              <a:extLst>
                <a:ext uri="{FF2B5EF4-FFF2-40B4-BE49-F238E27FC236}">
                  <a16:creationId xmlns:a16="http://schemas.microsoft.com/office/drawing/2014/main" id="{8FE67229-A199-4FC3-89BA-7126F4FC7995}"/>
                </a:ext>
              </a:extLst>
            </p:cNvPr>
            <p:cNvSpPr/>
            <p:nvPr/>
          </p:nvSpPr>
          <p:spPr>
            <a:xfrm>
              <a:off x="2403574" y="488850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7" name="Organigramme : Connecteur 35">
              <a:extLst>
                <a:ext uri="{FF2B5EF4-FFF2-40B4-BE49-F238E27FC236}">
                  <a16:creationId xmlns:a16="http://schemas.microsoft.com/office/drawing/2014/main" id="{6B48674F-D203-4147-9CB0-47794546DA2A}"/>
                </a:ext>
              </a:extLst>
            </p:cNvPr>
            <p:cNvSpPr/>
            <p:nvPr/>
          </p:nvSpPr>
          <p:spPr>
            <a:xfrm>
              <a:off x="2403574" y="479008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8" name="Organigramme : Connecteur 35">
              <a:extLst>
                <a:ext uri="{FF2B5EF4-FFF2-40B4-BE49-F238E27FC236}">
                  <a16:creationId xmlns:a16="http://schemas.microsoft.com/office/drawing/2014/main" id="{BA368E46-0C8B-419C-8261-525BB8AB73B1}"/>
                </a:ext>
              </a:extLst>
            </p:cNvPr>
            <p:cNvSpPr/>
            <p:nvPr/>
          </p:nvSpPr>
          <p:spPr>
            <a:xfrm>
              <a:off x="2397372" y="470810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9" name="Organigramme : Connecteur 35">
              <a:extLst>
                <a:ext uri="{FF2B5EF4-FFF2-40B4-BE49-F238E27FC236}">
                  <a16:creationId xmlns:a16="http://schemas.microsoft.com/office/drawing/2014/main" id="{B89571DE-9555-4BF6-B7BB-823E68583701}"/>
                </a:ext>
              </a:extLst>
            </p:cNvPr>
            <p:cNvSpPr/>
            <p:nvPr/>
          </p:nvSpPr>
          <p:spPr>
            <a:xfrm>
              <a:off x="2899471" y="505583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0" name="Organigramme : Connecteur 35">
              <a:extLst>
                <a:ext uri="{FF2B5EF4-FFF2-40B4-BE49-F238E27FC236}">
                  <a16:creationId xmlns:a16="http://schemas.microsoft.com/office/drawing/2014/main" id="{B9FA8F64-6A8F-4422-9BA9-8F9FA88D662A}"/>
                </a:ext>
              </a:extLst>
            </p:cNvPr>
            <p:cNvSpPr/>
            <p:nvPr/>
          </p:nvSpPr>
          <p:spPr>
            <a:xfrm>
              <a:off x="2883486" y="496726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1" name="Organigramme : Connecteur 35">
              <a:extLst>
                <a:ext uri="{FF2B5EF4-FFF2-40B4-BE49-F238E27FC236}">
                  <a16:creationId xmlns:a16="http://schemas.microsoft.com/office/drawing/2014/main" id="{B31664D0-428A-4A92-91CC-D912947281CF}"/>
                </a:ext>
              </a:extLst>
            </p:cNvPr>
            <p:cNvSpPr/>
            <p:nvPr/>
          </p:nvSpPr>
          <p:spPr>
            <a:xfrm>
              <a:off x="2833373" y="477150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2" name="Organigramme : Connecteur 35">
              <a:extLst>
                <a:ext uri="{FF2B5EF4-FFF2-40B4-BE49-F238E27FC236}">
                  <a16:creationId xmlns:a16="http://schemas.microsoft.com/office/drawing/2014/main" id="{DE04AAC9-E409-4C3C-BE34-F8B585A3C7D0}"/>
                </a:ext>
              </a:extLst>
            </p:cNvPr>
            <p:cNvSpPr/>
            <p:nvPr/>
          </p:nvSpPr>
          <p:spPr>
            <a:xfrm>
              <a:off x="2806825" y="466716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3" name="Organigramme : Connecteur 35">
              <a:extLst>
                <a:ext uri="{FF2B5EF4-FFF2-40B4-BE49-F238E27FC236}">
                  <a16:creationId xmlns:a16="http://schemas.microsoft.com/office/drawing/2014/main" id="{5D0D22D0-FAF0-467B-9E50-EB9DCC728C22}"/>
                </a:ext>
              </a:extLst>
            </p:cNvPr>
            <p:cNvSpPr/>
            <p:nvPr/>
          </p:nvSpPr>
          <p:spPr>
            <a:xfrm>
              <a:off x="2412322" y="405958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4" name="Organigramme : Connecteur 35">
              <a:extLst>
                <a:ext uri="{FF2B5EF4-FFF2-40B4-BE49-F238E27FC236}">
                  <a16:creationId xmlns:a16="http://schemas.microsoft.com/office/drawing/2014/main" id="{5B3F92C5-C5E3-4F36-AFFC-270B97E92F44}"/>
                </a:ext>
              </a:extLst>
            </p:cNvPr>
            <p:cNvSpPr/>
            <p:nvPr/>
          </p:nvSpPr>
          <p:spPr>
            <a:xfrm>
              <a:off x="2501970" y="408254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5" name="Organigramme : Connecteur 35">
              <a:extLst>
                <a:ext uri="{FF2B5EF4-FFF2-40B4-BE49-F238E27FC236}">
                  <a16:creationId xmlns:a16="http://schemas.microsoft.com/office/drawing/2014/main" id="{5664F759-E657-445D-B788-4D878DEC85E5}"/>
                </a:ext>
              </a:extLst>
            </p:cNvPr>
            <p:cNvSpPr/>
            <p:nvPr/>
          </p:nvSpPr>
          <p:spPr>
            <a:xfrm>
              <a:off x="2607126" y="409866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6" name="Organigramme : Connecteur 35">
              <a:extLst>
                <a:ext uri="{FF2B5EF4-FFF2-40B4-BE49-F238E27FC236}">
                  <a16:creationId xmlns:a16="http://schemas.microsoft.com/office/drawing/2014/main" id="{E41AAB9B-C640-4093-B76F-2746558B9EAA}"/>
                </a:ext>
              </a:extLst>
            </p:cNvPr>
            <p:cNvSpPr/>
            <p:nvPr/>
          </p:nvSpPr>
          <p:spPr>
            <a:xfrm>
              <a:off x="2707782" y="410789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7" name="Organigramme : Connecteur 35">
              <a:extLst>
                <a:ext uri="{FF2B5EF4-FFF2-40B4-BE49-F238E27FC236}">
                  <a16:creationId xmlns:a16="http://schemas.microsoft.com/office/drawing/2014/main" id="{D55ADB57-C6C1-43A8-9E46-E99C72FC19D3}"/>
                </a:ext>
              </a:extLst>
            </p:cNvPr>
            <p:cNvSpPr/>
            <p:nvPr/>
          </p:nvSpPr>
          <p:spPr>
            <a:xfrm>
              <a:off x="2806825" y="411404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8" name="Organigramme : Connecteur 35">
              <a:extLst>
                <a:ext uri="{FF2B5EF4-FFF2-40B4-BE49-F238E27FC236}">
                  <a16:creationId xmlns:a16="http://schemas.microsoft.com/office/drawing/2014/main" id="{797CBF1F-E430-4F79-8ABB-4A1C6EF0D098}"/>
                </a:ext>
              </a:extLst>
            </p:cNvPr>
            <p:cNvSpPr/>
            <p:nvPr/>
          </p:nvSpPr>
          <p:spPr>
            <a:xfrm>
              <a:off x="2434230" y="397712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9" name="Organigramme : Connecteur 35">
              <a:extLst>
                <a:ext uri="{FF2B5EF4-FFF2-40B4-BE49-F238E27FC236}">
                  <a16:creationId xmlns:a16="http://schemas.microsoft.com/office/drawing/2014/main" id="{CF36ED20-8989-4C1D-A324-BD4D7B63CC25}"/>
                </a:ext>
              </a:extLst>
            </p:cNvPr>
            <p:cNvSpPr/>
            <p:nvPr/>
          </p:nvSpPr>
          <p:spPr>
            <a:xfrm>
              <a:off x="2523878" y="399366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0" name="Organigramme : Connecteur 35">
              <a:extLst>
                <a:ext uri="{FF2B5EF4-FFF2-40B4-BE49-F238E27FC236}">
                  <a16:creationId xmlns:a16="http://schemas.microsoft.com/office/drawing/2014/main" id="{8251CCC1-82C6-4223-8AD1-2AE71553AFD2}"/>
                </a:ext>
              </a:extLst>
            </p:cNvPr>
            <p:cNvSpPr/>
            <p:nvPr/>
          </p:nvSpPr>
          <p:spPr>
            <a:xfrm>
              <a:off x="2629034" y="401299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1" name="Organigramme : Connecteur 35">
              <a:extLst>
                <a:ext uri="{FF2B5EF4-FFF2-40B4-BE49-F238E27FC236}">
                  <a16:creationId xmlns:a16="http://schemas.microsoft.com/office/drawing/2014/main" id="{9751D882-68CA-4A3B-BCA4-204404EB91A4}"/>
                </a:ext>
              </a:extLst>
            </p:cNvPr>
            <p:cNvSpPr/>
            <p:nvPr/>
          </p:nvSpPr>
          <p:spPr>
            <a:xfrm>
              <a:off x="2729690" y="401901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2" name="Organigramme : Connecteur 35">
              <a:extLst>
                <a:ext uri="{FF2B5EF4-FFF2-40B4-BE49-F238E27FC236}">
                  <a16:creationId xmlns:a16="http://schemas.microsoft.com/office/drawing/2014/main" id="{DBC7D464-5E2D-459D-85C8-B1B27FD7C5D3}"/>
                </a:ext>
              </a:extLst>
            </p:cNvPr>
            <p:cNvSpPr/>
            <p:nvPr/>
          </p:nvSpPr>
          <p:spPr>
            <a:xfrm>
              <a:off x="2828733" y="402516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3" name="Organigramme : Connecteur 35">
              <a:extLst>
                <a:ext uri="{FF2B5EF4-FFF2-40B4-BE49-F238E27FC236}">
                  <a16:creationId xmlns:a16="http://schemas.microsoft.com/office/drawing/2014/main" id="{47200F17-79E5-4BD8-A415-B029F2536214}"/>
                </a:ext>
              </a:extLst>
            </p:cNvPr>
            <p:cNvSpPr/>
            <p:nvPr/>
          </p:nvSpPr>
          <p:spPr>
            <a:xfrm>
              <a:off x="2459346" y="389930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4" name="Organigramme : Connecteur 35">
              <a:extLst>
                <a:ext uri="{FF2B5EF4-FFF2-40B4-BE49-F238E27FC236}">
                  <a16:creationId xmlns:a16="http://schemas.microsoft.com/office/drawing/2014/main" id="{0DDBF96C-EF09-4106-856F-6BBAC9F9D7C2}"/>
                </a:ext>
              </a:extLst>
            </p:cNvPr>
            <p:cNvSpPr/>
            <p:nvPr/>
          </p:nvSpPr>
          <p:spPr>
            <a:xfrm>
              <a:off x="2551431" y="392902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5" name="Organigramme : Connecteur 35">
              <a:extLst>
                <a:ext uri="{FF2B5EF4-FFF2-40B4-BE49-F238E27FC236}">
                  <a16:creationId xmlns:a16="http://schemas.microsoft.com/office/drawing/2014/main" id="{C002BCD2-7898-4D60-B578-E1B6A68EE5F9}"/>
                </a:ext>
              </a:extLst>
            </p:cNvPr>
            <p:cNvSpPr/>
            <p:nvPr/>
          </p:nvSpPr>
          <p:spPr>
            <a:xfrm>
              <a:off x="2660244" y="394185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6" name="Organigramme : Connecteur 35">
              <a:extLst>
                <a:ext uri="{FF2B5EF4-FFF2-40B4-BE49-F238E27FC236}">
                  <a16:creationId xmlns:a16="http://schemas.microsoft.com/office/drawing/2014/main" id="{47921767-A543-4D5C-A0B5-51E1A7EEF7F2}"/>
                </a:ext>
              </a:extLst>
            </p:cNvPr>
            <p:cNvSpPr/>
            <p:nvPr/>
          </p:nvSpPr>
          <p:spPr>
            <a:xfrm>
              <a:off x="2754806" y="394439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7" name="Organigramme : Connecteur 35">
              <a:extLst>
                <a:ext uri="{FF2B5EF4-FFF2-40B4-BE49-F238E27FC236}">
                  <a16:creationId xmlns:a16="http://schemas.microsoft.com/office/drawing/2014/main" id="{FA5B8D33-97D6-498B-8668-4D84E535312F}"/>
                </a:ext>
              </a:extLst>
            </p:cNvPr>
            <p:cNvSpPr/>
            <p:nvPr/>
          </p:nvSpPr>
          <p:spPr>
            <a:xfrm>
              <a:off x="2840361" y="394661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8" name="Organigramme : Connecteur 35">
              <a:extLst>
                <a:ext uri="{FF2B5EF4-FFF2-40B4-BE49-F238E27FC236}">
                  <a16:creationId xmlns:a16="http://schemas.microsoft.com/office/drawing/2014/main" id="{32FE449A-98AE-4953-B818-9DE0361CD0A4}"/>
                </a:ext>
              </a:extLst>
            </p:cNvPr>
            <p:cNvSpPr/>
            <p:nvPr/>
          </p:nvSpPr>
          <p:spPr>
            <a:xfrm>
              <a:off x="2812742" y="387881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9" name="Organigramme : Connecteur 35">
              <a:extLst>
                <a:ext uri="{FF2B5EF4-FFF2-40B4-BE49-F238E27FC236}">
                  <a16:creationId xmlns:a16="http://schemas.microsoft.com/office/drawing/2014/main" id="{E9A11104-C83D-4751-923E-DAAF5850C7D1}"/>
                </a:ext>
              </a:extLst>
            </p:cNvPr>
            <p:cNvSpPr/>
            <p:nvPr/>
          </p:nvSpPr>
          <p:spPr>
            <a:xfrm>
              <a:off x="2620538" y="387429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0" name="Organigramme : Connecteur 35">
              <a:extLst>
                <a:ext uri="{FF2B5EF4-FFF2-40B4-BE49-F238E27FC236}">
                  <a16:creationId xmlns:a16="http://schemas.microsoft.com/office/drawing/2014/main" id="{82E1E32A-D9C7-4C7C-BFBD-C9A7157D7D3D}"/>
                </a:ext>
              </a:extLst>
            </p:cNvPr>
            <p:cNvSpPr/>
            <p:nvPr/>
          </p:nvSpPr>
          <p:spPr>
            <a:xfrm>
              <a:off x="2534551" y="386324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1" name="Organigramme : Connecteur 35">
              <a:extLst>
                <a:ext uri="{FF2B5EF4-FFF2-40B4-BE49-F238E27FC236}">
                  <a16:creationId xmlns:a16="http://schemas.microsoft.com/office/drawing/2014/main" id="{F3B54A15-5E0B-47EB-BB18-FAA1ACE61196}"/>
                </a:ext>
              </a:extLst>
            </p:cNvPr>
            <p:cNvSpPr/>
            <p:nvPr/>
          </p:nvSpPr>
          <p:spPr>
            <a:xfrm>
              <a:off x="2711398" y="387693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2" name="Organigramme : Connecteur 35">
              <a:extLst>
                <a:ext uri="{FF2B5EF4-FFF2-40B4-BE49-F238E27FC236}">
                  <a16:creationId xmlns:a16="http://schemas.microsoft.com/office/drawing/2014/main" id="{46BB1DE3-C125-43ED-93F0-D3A344E92CD4}"/>
                </a:ext>
              </a:extLst>
            </p:cNvPr>
            <p:cNvSpPr/>
            <p:nvPr/>
          </p:nvSpPr>
          <p:spPr>
            <a:xfrm>
              <a:off x="2574202" y="535068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3" name="Organigramme : Connecteur 35">
              <a:extLst>
                <a:ext uri="{FF2B5EF4-FFF2-40B4-BE49-F238E27FC236}">
                  <a16:creationId xmlns:a16="http://schemas.microsoft.com/office/drawing/2014/main" id="{13F47500-89F5-493F-AABB-CBEABF9D8FAC}"/>
                </a:ext>
              </a:extLst>
            </p:cNvPr>
            <p:cNvSpPr/>
            <p:nvPr/>
          </p:nvSpPr>
          <p:spPr>
            <a:xfrm>
              <a:off x="2569218" y="524333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4" name="Organigramme : Connecteur 35">
              <a:extLst>
                <a:ext uri="{FF2B5EF4-FFF2-40B4-BE49-F238E27FC236}">
                  <a16:creationId xmlns:a16="http://schemas.microsoft.com/office/drawing/2014/main" id="{9E39C56A-AED3-45DB-8CB3-D2CC82AB5CE2}"/>
                </a:ext>
              </a:extLst>
            </p:cNvPr>
            <p:cNvSpPr/>
            <p:nvPr/>
          </p:nvSpPr>
          <p:spPr>
            <a:xfrm>
              <a:off x="2560913" y="514435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5" name="Organigramme : Connecteur 35">
              <a:extLst>
                <a:ext uri="{FF2B5EF4-FFF2-40B4-BE49-F238E27FC236}">
                  <a16:creationId xmlns:a16="http://schemas.microsoft.com/office/drawing/2014/main" id="{99DEA5FB-A7D6-4F81-BDFD-3005D4F32D5F}"/>
                </a:ext>
              </a:extLst>
            </p:cNvPr>
            <p:cNvSpPr/>
            <p:nvPr/>
          </p:nvSpPr>
          <p:spPr>
            <a:xfrm>
              <a:off x="2557143" y="503054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6" name="Organigramme : Connecteur 35">
              <a:extLst>
                <a:ext uri="{FF2B5EF4-FFF2-40B4-BE49-F238E27FC236}">
                  <a16:creationId xmlns:a16="http://schemas.microsoft.com/office/drawing/2014/main" id="{366CFB39-7BF2-4478-B3FB-14157FC17B83}"/>
                </a:ext>
              </a:extLst>
            </p:cNvPr>
            <p:cNvSpPr/>
            <p:nvPr/>
          </p:nvSpPr>
          <p:spPr>
            <a:xfrm>
              <a:off x="2551431" y="492141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7" name="Organigramme : Connecteur 35">
              <a:extLst>
                <a:ext uri="{FF2B5EF4-FFF2-40B4-BE49-F238E27FC236}">
                  <a16:creationId xmlns:a16="http://schemas.microsoft.com/office/drawing/2014/main" id="{F4138485-9ECD-4CF0-9F51-2B77D7110D06}"/>
                </a:ext>
              </a:extLst>
            </p:cNvPr>
            <p:cNvSpPr/>
            <p:nvPr/>
          </p:nvSpPr>
          <p:spPr>
            <a:xfrm>
              <a:off x="2552385" y="481067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8" name="Organigramme : Connecteur 35">
              <a:extLst>
                <a:ext uri="{FF2B5EF4-FFF2-40B4-BE49-F238E27FC236}">
                  <a16:creationId xmlns:a16="http://schemas.microsoft.com/office/drawing/2014/main" id="{D53A7B09-8111-45B6-8D90-64EB39D2586F}"/>
                </a:ext>
              </a:extLst>
            </p:cNvPr>
            <p:cNvSpPr/>
            <p:nvPr/>
          </p:nvSpPr>
          <p:spPr>
            <a:xfrm>
              <a:off x="2542692" y="470438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9" name="Organigramme : Connecteur 35">
              <a:extLst>
                <a:ext uri="{FF2B5EF4-FFF2-40B4-BE49-F238E27FC236}">
                  <a16:creationId xmlns:a16="http://schemas.microsoft.com/office/drawing/2014/main" id="{DBA15201-5ABA-4369-A07F-1531D8EE6862}"/>
                </a:ext>
              </a:extLst>
            </p:cNvPr>
            <p:cNvSpPr/>
            <p:nvPr/>
          </p:nvSpPr>
          <p:spPr>
            <a:xfrm>
              <a:off x="2526937" y="459743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0" name="Organigramme : Connecteur 35">
              <a:extLst>
                <a:ext uri="{FF2B5EF4-FFF2-40B4-BE49-F238E27FC236}">
                  <a16:creationId xmlns:a16="http://schemas.microsoft.com/office/drawing/2014/main" id="{1C67DDD2-1F20-4351-828F-303E40F18042}"/>
                </a:ext>
              </a:extLst>
            </p:cNvPr>
            <p:cNvSpPr/>
            <p:nvPr/>
          </p:nvSpPr>
          <p:spPr>
            <a:xfrm>
              <a:off x="2072797" y="458923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1" name="Organigramme : Connecteur 35">
              <a:extLst>
                <a:ext uri="{FF2B5EF4-FFF2-40B4-BE49-F238E27FC236}">
                  <a16:creationId xmlns:a16="http://schemas.microsoft.com/office/drawing/2014/main" id="{4C529ED8-4ED7-44AA-9674-CC40C8648526}"/>
                </a:ext>
              </a:extLst>
            </p:cNvPr>
            <p:cNvSpPr/>
            <p:nvPr/>
          </p:nvSpPr>
          <p:spPr>
            <a:xfrm>
              <a:off x="2168059" y="461365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2" name="Organigramme : Connecteur 35">
              <a:extLst>
                <a:ext uri="{FF2B5EF4-FFF2-40B4-BE49-F238E27FC236}">
                  <a16:creationId xmlns:a16="http://schemas.microsoft.com/office/drawing/2014/main" id="{C5FB7EB8-94A9-40C1-A984-5506B52EB3F7}"/>
                </a:ext>
              </a:extLst>
            </p:cNvPr>
            <p:cNvSpPr/>
            <p:nvPr/>
          </p:nvSpPr>
          <p:spPr>
            <a:xfrm>
              <a:off x="2260394" y="463848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3" name="Organigramme : Connecteur 35">
              <a:extLst>
                <a:ext uri="{FF2B5EF4-FFF2-40B4-BE49-F238E27FC236}">
                  <a16:creationId xmlns:a16="http://schemas.microsoft.com/office/drawing/2014/main" id="{D3DD48EE-17AC-419E-8349-EA99A6B7AD79}"/>
                </a:ext>
              </a:extLst>
            </p:cNvPr>
            <p:cNvSpPr/>
            <p:nvPr/>
          </p:nvSpPr>
          <p:spPr>
            <a:xfrm>
              <a:off x="2363102" y="463994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4" name="Organigramme : Connecteur 35">
              <a:extLst>
                <a:ext uri="{FF2B5EF4-FFF2-40B4-BE49-F238E27FC236}">
                  <a16:creationId xmlns:a16="http://schemas.microsoft.com/office/drawing/2014/main" id="{2DC9A0AB-90C2-4014-A580-0791F8B97855}"/>
                </a:ext>
              </a:extLst>
            </p:cNvPr>
            <p:cNvSpPr/>
            <p:nvPr/>
          </p:nvSpPr>
          <p:spPr>
            <a:xfrm>
              <a:off x="2027710" y="447587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5" name="Organigramme : Connecteur 35">
              <a:extLst>
                <a:ext uri="{FF2B5EF4-FFF2-40B4-BE49-F238E27FC236}">
                  <a16:creationId xmlns:a16="http://schemas.microsoft.com/office/drawing/2014/main" id="{8542000B-C8DE-451D-B17E-58B582822A54}"/>
                </a:ext>
              </a:extLst>
            </p:cNvPr>
            <p:cNvSpPr/>
            <p:nvPr/>
          </p:nvSpPr>
          <p:spPr>
            <a:xfrm>
              <a:off x="2120045" y="451705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6" name="Organigramme : Connecteur 35">
              <a:extLst>
                <a:ext uri="{FF2B5EF4-FFF2-40B4-BE49-F238E27FC236}">
                  <a16:creationId xmlns:a16="http://schemas.microsoft.com/office/drawing/2014/main" id="{6B8E3D40-EDB7-4AF0-9AC3-9A7E3793A7D1}"/>
                </a:ext>
              </a:extLst>
            </p:cNvPr>
            <p:cNvSpPr/>
            <p:nvPr/>
          </p:nvSpPr>
          <p:spPr>
            <a:xfrm>
              <a:off x="2215307" y="454147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7" name="Organigramme : Connecteur 35">
              <a:extLst>
                <a:ext uri="{FF2B5EF4-FFF2-40B4-BE49-F238E27FC236}">
                  <a16:creationId xmlns:a16="http://schemas.microsoft.com/office/drawing/2014/main" id="{DC405D3B-2893-4B01-AF44-D66A848036F6}"/>
                </a:ext>
              </a:extLst>
            </p:cNvPr>
            <p:cNvSpPr/>
            <p:nvPr/>
          </p:nvSpPr>
          <p:spPr>
            <a:xfrm>
              <a:off x="2307642" y="456630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8" name="Organigramme : Connecteur 35">
              <a:extLst>
                <a:ext uri="{FF2B5EF4-FFF2-40B4-BE49-F238E27FC236}">
                  <a16:creationId xmlns:a16="http://schemas.microsoft.com/office/drawing/2014/main" id="{755946EF-D863-4A64-900E-C63C1F2B6421}"/>
                </a:ext>
              </a:extLst>
            </p:cNvPr>
            <p:cNvSpPr/>
            <p:nvPr/>
          </p:nvSpPr>
          <p:spPr>
            <a:xfrm>
              <a:off x="2423182" y="458701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9" name="Organigramme : Connecteur 35">
              <a:extLst>
                <a:ext uri="{FF2B5EF4-FFF2-40B4-BE49-F238E27FC236}">
                  <a16:creationId xmlns:a16="http://schemas.microsoft.com/office/drawing/2014/main" id="{4D3200CA-E74D-423B-825B-495C0E5A81C1}"/>
                </a:ext>
              </a:extLst>
            </p:cNvPr>
            <p:cNvSpPr/>
            <p:nvPr/>
          </p:nvSpPr>
          <p:spPr>
            <a:xfrm>
              <a:off x="2120045" y="444830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0" name="Organigramme : Connecteur 35">
              <a:extLst>
                <a:ext uri="{FF2B5EF4-FFF2-40B4-BE49-F238E27FC236}">
                  <a16:creationId xmlns:a16="http://schemas.microsoft.com/office/drawing/2014/main" id="{0CE7B874-51AB-441E-B713-B65E0502CDFE}"/>
                </a:ext>
              </a:extLst>
            </p:cNvPr>
            <p:cNvSpPr/>
            <p:nvPr/>
          </p:nvSpPr>
          <p:spPr>
            <a:xfrm>
              <a:off x="2283914" y="450083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1" name="Organigramme : Connecteur 35">
              <a:extLst>
                <a:ext uri="{FF2B5EF4-FFF2-40B4-BE49-F238E27FC236}">
                  <a16:creationId xmlns:a16="http://schemas.microsoft.com/office/drawing/2014/main" id="{4816C9C1-E03E-4EA1-ADAD-DCE534FC43E9}"/>
                </a:ext>
              </a:extLst>
            </p:cNvPr>
            <p:cNvSpPr/>
            <p:nvPr/>
          </p:nvSpPr>
          <p:spPr>
            <a:xfrm>
              <a:off x="2379176" y="453167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2" name="Organigramme : Connecteur 35">
              <a:extLst>
                <a:ext uri="{FF2B5EF4-FFF2-40B4-BE49-F238E27FC236}">
                  <a16:creationId xmlns:a16="http://schemas.microsoft.com/office/drawing/2014/main" id="{1D2F59D9-A026-4FF7-BE3E-BDDCDF2D01EC}"/>
                </a:ext>
              </a:extLst>
            </p:cNvPr>
            <p:cNvSpPr/>
            <p:nvPr/>
          </p:nvSpPr>
          <p:spPr>
            <a:xfrm>
              <a:off x="2471511" y="452763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3" name="Organigramme : Connecteur 35">
              <a:extLst>
                <a:ext uri="{FF2B5EF4-FFF2-40B4-BE49-F238E27FC236}">
                  <a16:creationId xmlns:a16="http://schemas.microsoft.com/office/drawing/2014/main" id="{6393DC78-C128-407F-880A-243A1EF78050}"/>
                </a:ext>
              </a:extLst>
            </p:cNvPr>
            <p:cNvSpPr/>
            <p:nvPr/>
          </p:nvSpPr>
          <p:spPr>
            <a:xfrm>
              <a:off x="2574219" y="452909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4" name="Organigramme : Connecteur 35">
              <a:extLst>
                <a:ext uri="{FF2B5EF4-FFF2-40B4-BE49-F238E27FC236}">
                  <a16:creationId xmlns:a16="http://schemas.microsoft.com/office/drawing/2014/main" id="{F9BECEC0-220B-43D3-91BB-EA39B63910C7}"/>
                </a:ext>
              </a:extLst>
            </p:cNvPr>
            <p:cNvSpPr/>
            <p:nvPr/>
          </p:nvSpPr>
          <p:spPr>
            <a:xfrm>
              <a:off x="2200983" y="445120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5" name="Organigramme : Connecteur 35">
              <a:extLst>
                <a:ext uri="{FF2B5EF4-FFF2-40B4-BE49-F238E27FC236}">
                  <a16:creationId xmlns:a16="http://schemas.microsoft.com/office/drawing/2014/main" id="{E1C7C643-FF7E-45BF-9106-0CCFB3F67010}"/>
                </a:ext>
              </a:extLst>
            </p:cNvPr>
            <p:cNvSpPr/>
            <p:nvPr/>
          </p:nvSpPr>
          <p:spPr>
            <a:xfrm>
              <a:off x="2359496" y="444830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6" name="Organigramme : Connecteur 35">
              <a:extLst>
                <a:ext uri="{FF2B5EF4-FFF2-40B4-BE49-F238E27FC236}">
                  <a16:creationId xmlns:a16="http://schemas.microsoft.com/office/drawing/2014/main" id="{2E0BF06C-3061-44C3-8870-E9F0FA70B217}"/>
                </a:ext>
              </a:extLst>
            </p:cNvPr>
            <p:cNvSpPr/>
            <p:nvPr/>
          </p:nvSpPr>
          <p:spPr>
            <a:xfrm>
              <a:off x="2282025" y="442711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7" name="Organigramme : Connecteur 35">
              <a:extLst>
                <a:ext uri="{FF2B5EF4-FFF2-40B4-BE49-F238E27FC236}">
                  <a16:creationId xmlns:a16="http://schemas.microsoft.com/office/drawing/2014/main" id="{039A13B2-836B-4128-BEAF-B2FD2AB306CF}"/>
                </a:ext>
              </a:extLst>
            </p:cNvPr>
            <p:cNvSpPr/>
            <p:nvPr/>
          </p:nvSpPr>
          <p:spPr>
            <a:xfrm>
              <a:off x="2438977" y="446872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8" name="Organigramme : Connecteur 35">
              <a:extLst>
                <a:ext uri="{FF2B5EF4-FFF2-40B4-BE49-F238E27FC236}">
                  <a16:creationId xmlns:a16="http://schemas.microsoft.com/office/drawing/2014/main" id="{D8DCCC30-FB9B-458B-8584-521F09F76661}"/>
                </a:ext>
              </a:extLst>
            </p:cNvPr>
            <p:cNvSpPr/>
            <p:nvPr/>
          </p:nvSpPr>
          <p:spPr>
            <a:xfrm>
              <a:off x="2689203" y="449874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9" name="Organigramme : Connecteur 35">
              <a:extLst>
                <a:ext uri="{FF2B5EF4-FFF2-40B4-BE49-F238E27FC236}">
                  <a16:creationId xmlns:a16="http://schemas.microsoft.com/office/drawing/2014/main" id="{61ED0B65-F854-4595-BB77-57DCEEBA00E7}"/>
                </a:ext>
              </a:extLst>
            </p:cNvPr>
            <p:cNvSpPr/>
            <p:nvPr/>
          </p:nvSpPr>
          <p:spPr>
            <a:xfrm>
              <a:off x="2648559" y="440782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0" name="Organigramme : Connecteur 35">
              <a:extLst>
                <a:ext uri="{FF2B5EF4-FFF2-40B4-BE49-F238E27FC236}">
                  <a16:creationId xmlns:a16="http://schemas.microsoft.com/office/drawing/2014/main" id="{38AFF36E-24D2-4516-B25F-44EA79ED8A0F}"/>
                </a:ext>
              </a:extLst>
            </p:cNvPr>
            <p:cNvSpPr/>
            <p:nvPr/>
          </p:nvSpPr>
          <p:spPr>
            <a:xfrm>
              <a:off x="2648949" y="430881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16" name="!!pt83">
            <a:extLst>
              <a:ext uri="{FF2B5EF4-FFF2-40B4-BE49-F238E27FC236}">
                <a16:creationId xmlns:a16="http://schemas.microsoft.com/office/drawing/2014/main" id="{7B429231-FB18-4477-9707-873F16155BB8}"/>
              </a:ext>
            </a:extLst>
          </p:cNvPr>
          <p:cNvSpPr/>
          <p:nvPr/>
        </p:nvSpPr>
        <p:spPr>
          <a:xfrm>
            <a:off x="7148404" y="5117910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7" name="!!pt82">
            <a:extLst>
              <a:ext uri="{FF2B5EF4-FFF2-40B4-BE49-F238E27FC236}">
                <a16:creationId xmlns:a16="http://schemas.microsoft.com/office/drawing/2014/main" id="{52539D4E-D78B-4300-A6F0-D63B7986E9AF}"/>
              </a:ext>
            </a:extLst>
          </p:cNvPr>
          <p:cNvSpPr/>
          <p:nvPr/>
        </p:nvSpPr>
        <p:spPr>
          <a:xfrm>
            <a:off x="7205044" y="4836832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8" name="!!pt81">
            <a:extLst>
              <a:ext uri="{FF2B5EF4-FFF2-40B4-BE49-F238E27FC236}">
                <a16:creationId xmlns:a16="http://schemas.microsoft.com/office/drawing/2014/main" id="{A9FCB002-FF2E-4CAD-B90A-3BE5DCA90752}"/>
              </a:ext>
            </a:extLst>
          </p:cNvPr>
          <p:cNvSpPr/>
          <p:nvPr/>
        </p:nvSpPr>
        <p:spPr>
          <a:xfrm>
            <a:off x="7261685" y="4576242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9" name="!!pt80">
            <a:extLst>
              <a:ext uri="{FF2B5EF4-FFF2-40B4-BE49-F238E27FC236}">
                <a16:creationId xmlns:a16="http://schemas.microsoft.com/office/drawing/2014/main" id="{6FD50956-D85B-4DDD-93D1-240D0C0AD530}"/>
              </a:ext>
            </a:extLst>
          </p:cNvPr>
          <p:cNvSpPr/>
          <p:nvPr/>
        </p:nvSpPr>
        <p:spPr>
          <a:xfrm>
            <a:off x="7326086" y="4283620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0" name="!!pt79">
            <a:extLst>
              <a:ext uri="{FF2B5EF4-FFF2-40B4-BE49-F238E27FC236}">
                <a16:creationId xmlns:a16="http://schemas.microsoft.com/office/drawing/2014/main" id="{6786519E-DC41-4145-8B3D-7E2B7E5A1F4E}"/>
              </a:ext>
            </a:extLst>
          </p:cNvPr>
          <p:cNvSpPr/>
          <p:nvPr/>
        </p:nvSpPr>
        <p:spPr>
          <a:xfrm>
            <a:off x="7382726" y="4002542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1" name="!!pt78">
            <a:extLst>
              <a:ext uri="{FF2B5EF4-FFF2-40B4-BE49-F238E27FC236}">
                <a16:creationId xmlns:a16="http://schemas.microsoft.com/office/drawing/2014/main" id="{379BA399-1B60-4CCF-A486-74A9B443F47E}"/>
              </a:ext>
            </a:extLst>
          </p:cNvPr>
          <p:cNvSpPr/>
          <p:nvPr/>
        </p:nvSpPr>
        <p:spPr>
          <a:xfrm>
            <a:off x="7101840" y="5347646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2" name="!!pt77">
            <a:extLst>
              <a:ext uri="{FF2B5EF4-FFF2-40B4-BE49-F238E27FC236}">
                <a16:creationId xmlns:a16="http://schemas.microsoft.com/office/drawing/2014/main" id="{0E00CE5E-D16C-4451-91A9-984AED1F7E0B}"/>
              </a:ext>
            </a:extLst>
          </p:cNvPr>
          <p:cNvSpPr/>
          <p:nvPr/>
        </p:nvSpPr>
        <p:spPr>
          <a:xfrm>
            <a:off x="7447127" y="3746436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3" name="!!pt76">
            <a:extLst>
              <a:ext uri="{FF2B5EF4-FFF2-40B4-BE49-F238E27FC236}">
                <a16:creationId xmlns:a16="http://schemas.microsoft.com/office/drawing/2014/main" id="{CA394A56-6F9A-4AFD-A458-2E079C901DC1}"/>
              </a:ext>
            </a:extLst>
          </p:cNvPr>
          <p:cNvSpPr/>
          <p:nvPr/>
        </p:nvSpPr>
        <p:spPr>
          <a:xfrm>
            <a:off x="7527049" y="3454277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4" name="!!pt75">
            <a:extLst>
              <a:ext uri="{FF2B5EF4-FFF2-40B4-BE49-F238E27FC236}">
                <a16:creationId xmlns:a16="http://schemas.microsoft.com/office/drawing/2014/main" id="{A7A5F9A1-3995-4D80-BB9E-9878FF8ACBB6}"/>
              </a:ext>
            </a:extLst>
          </p:cNvPr>
          <p:cNvSpPr/>
          <p:nvPr/>
        </p:nvSpPr>
        <p:spPr>
          <a:xfrm>
            <a:off x="7906408" y="4363542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5" name="!!pt74">
            <a:extLst>
              <a:ext uri="{FF2B5EF4-FFF2-40B4-BE49-F238E27FC236}">
                <a16:creationId xmlns:a16="http://schemas.microsoft.com/office/drawing/2014/main" id="{C7339465-70A3-48B7-BEE8-D07B879A2CF7}"/>
              </a:ext>
            </a:extLst>
          </p:cNvPr>
          <p:cNvSpPr/>
          <p:nvPr/>
        </p:nvSpPr>
        <p:spPr>
          <a:xfrm>
            <a:off x="7947525" y="4134475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6" name="!!pt73">
            <a:extLst>
              <a:ext uri="{FF2B5EF4-FFF2-40B4-BE49-F238E27FC236}">
                <a16:creationId xmlns:a16="http://schemas.microsoft.com/office/drawing/2014/main" id="{DEED2382-88B9-4ED3-80FE-02E2045481EF}"/>
              </a:ext>
            </a:extLst>
          </p:cNvPr>
          <p:cNvSpPr/>
          <p:nvPr/>
        </p:nvSpPr>
        <p:spPr>
          <a:xfrm>
            <a:off x="7959087" y="3902277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7" name="!!pt72">
            <a:extLst>
              <a:ext uri="{FF2B5EF4-FFF2-40B4-BE49-F238E27FC236}">
                <a16:creationId xmlns:a16="http://schemas.microsoft.com/office/drawing/2014/main" id="{32076AA9-C4D0-4F28-8FE2-A773D1C735A3}"/>
              </a:ext>
            </a:extLst>
          </p:cNvPr>
          <p:cNvSpPr/>
          <p:nvPr/>
        </p:nvSpPr>
        <p:spPr>
          <a:xfrm>
            <a:off x="7986330" y="3690235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8" name="!!pt71">
            <a:extLst>
              <a:ext uri="{FF2B5EF4-FFF2-40B4-BE49-F238E27FC236}">
                <a16:creationId xmlns:a16="http://schemas.microsoft.com/office/drawing/2014/main" id="{FD7692F5-8D89-42A2-9DD5-4D3BEA4D2F79}"/>
              </a:ext>
            </a:extLst>
          </p:cNvPr>
          <p:cNvSpPr/>
          <p:nvPr/>
        </p:nvSpPr>
        <p:spPr>
          <a:xfrm>
            <a:off x="9831172" y="5347646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9" name="!!pt70">
            <a:extLst>
              <a:ext uri="{FF2B5EF4-FFF2-40B4-BE49-F238E27FC236}">
                <a16:creationId xmlns:a16="http://schemas.microsoft.com/office/drawing/2014/main" id="{D6208A96-0125-466F-A76D-079850DFB6B8}"/>
              </a:ext>
            </a:extLst>
          </p:cNvPr>
          <p:cNvSpPr/>
          <p:nvPr/>
        </p:nvSpPr>
        <p:spPr>
          <a:xfrm>
            <a:off x="9788410" y="5082090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0" name="!!pt69">
            <a:extLst>
              <a:ext uri="{FF2B5EF4-FFF2-40B4-BE49-F238E27FC236}">
                <a16:creationId xmlns:a16="http://schemas.microsoft.com/office/drawing/2014/main" id="{AD639F23-5B0D-4149-8667-28477F3B4CE4}"/>
              </a:ext>
            </a:extLst>
          </p:cNvPr>
          <p:cNvSpPr/>
          <p:nvPr/>
        </p:nvSpPr>
        <p:spPr>
          <a:xfrm>
            <a:off x="9750337" y="4816534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1" name="!!pt68">
            <a:extLst>
              <a:ext uri="{FF2B5EF4-FFF2-40B4-BE49-F238E27FC236}">
                <a16:creationId xmlns:a16="http://schemas.microsoft.com/office/drawing/2014/main" id="{F615269D-8944-41EE-8EE1-2C60A6013FC9}"/>
              </a:ext>
            </a:extLst>
          </p:cNvPr>
          <p:cNvSpPr/>
          <p:nvPr/>
        </p:nvSpPr>
        <p:spPr>
          <a:xfrm>
            <a:off x="9708488" y="4550977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2" name="!!pt67">
            <a:extLst>
              <a:ext uri="{FF2B5EF4-FFF2-40B4-BE49-F238E27FC236}">
                <a16:creationId xmlns:a16="http://schemas.microsoft.com/office/drawing/2014/main" id="{04208A47-7F1B-4E1B-819C-FAA92D26CF1E}"/>
              </a:ext>
            </a:extLst>
          </p:cNvPr>
          <p:cNvSpPr/>
          <p:nvPr/>
        </p:nvSpPr>
        <p:spPr>
          <a:xfrm>
            <a:off x="9670391" y="4283620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3" name="!!pt66">
            <a:extLst>
              <a:ext uri="{FF2B5EF4-FFF2-40B4-BE49-F238E27FC236}">
                <a16:creationId xmlns:a16="http://schemas.microsoft.com/office/drawing/2014/main" id="{F45DA3B6-1490-47EA-B4A6-C205CAE19372}"/>
              </a:ext>
            </a:extLst>
          </p:cNvPr>
          <p:cNvSpPr/>
          <p:nvPr/>
        </p:nvSpPr>
        <p:spPr>
          <a:xfrm>
            <a:off x="9635258" y="4041158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4" name="!!pt65">
            <a:extLst>
              <a:ext uri="{FF2B5EF4-FFF2-40B4-BE49-F238E27FC236}">
                <a16:creationId xmlns:a16="http://schemas.microsoft.com/office/drawing/2014/main" id="{0DD76693-FB58-4BC5-B151-3AA07587CC08}"/>
              </a:ext>
            </a:extLst>
          </p:cNvPr>
          <p:cNvSpPr/>
          <p:nvPr/>
        </p:nvSpPr>
        <p:spPr>
          <a:xfrm>
            <a:off x="9586507" y="3764523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5" name="!!pt64">
            <a:extLst>
              <a:ext uri="{FF2B5EF4-FFF2-40B4-BE49-F238E27FC236}">
                <a16:creationId xmlns:a16="http://schemas.microsoft.com/office/drawing/2014/main" id="{3E4C6CF2-642F-4E03-ACC9-5C6B9558C17A}"/>
              </a:ext>
            </a:extLst>
          </p:cNvPr>
          <p:cNvSpPr/>
          <p:nvPr/>
        </p:nvSpPr>
        <p:spPr>
          <a:xfrm>
            <a:off x="9535855" y="3491730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6" name="!!pt63">
            <a:extLst>
              <a:ext uri="{FF2B5EF4-FFF2-40B4-BE49-F238E27FC236}">
                <a16:creationId xmlns:a16="http://schemas.microsoft.com/office/drawing/2014/main" id="{9228A723-EB05-4880-BFC4-12A69F335D42}"/>
              </a:ext>
            </a:extLst>
          </p:cNvPr>
          <p:cNvSpPr/>
          <p:nvPr/>
        </p:nvSpPr>
        <p:spPr>
          <a:xfrm>
            <a:off x="9555336" y="4443464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7" name="!!pt62">
            <a:extLst>
              <a:ext uri="{FF2B5EF4-FFF2-40B4-BE49-F238E27FC236}">
                <a16:creationId xmlns:a16="http://schemas.microsoft.com/office/drawing/2014/main" id="{5434CDAD-5070-408D-8723-374E9F263B21}"/>
              </a:ext>
            </a:extLst>
          </p:cNvPr>
          <p:cNvSpPr/>
          <p:nvPr/>
        </p:nvSpPr>
        <p:spPr>
          <a:xfrm>
            <a:off x="9506585" y="4176107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8" name="!!pt61">
            <a:extLst>
              <a:ext uri="{FF2B5EF4-FFF2-40B4-BE49-F238E27FC236}">
                <a16:creationId xmlns:a16="http://schemas.microsoft.com/office/drawing/2014/main" id="{96257A1C-8D3C-4835-9705-D0ECF5939545}"/>
              </a:ext>
            </a:extLst>
          </p:cNvPr>
          <p:cNvSpPr/>
          <p:nvPr/>
        </p:nvSpPr>
        <p:spPr>
          <a:xfrm>
            <a:off x="9475413" y="3922620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9" name="!!pt60">
            <a:extLst>
              <a:ext uri="{FF2B5EF4-FFF2-40B4-BE49-F238E27FC236}">
                <a16:creationId xmlns:a16="http://schemas.microsoft.com/office/drawing/2014/main" id="{780A2A32-5059-4CA4-9672-56BA4311795F}"/>
              </a:ext>
            </a:extLst>
          </p:cNvPr>
          <p:cNvSpPr/>
          <p:nvPr/>
        </p:nvSpPr>
        <p:spPr>
          <a:xfrm>
            <a:off x="9430464" y="3680158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0" name="!!pt59">
            <a:extLst>
              <a:ext uri="{FF2B5EF4-FFF2-40B4-BE49-F238E27FC236}">
                <a16:creationId xmlns:a16="http://schemas.microsoft.com/office/drawing/2014/main" id="{4D993AC3-0B73-409C-B336-9E6A8BE65528}"/>
              </a:ext>
            </a:extLst>
          </p:cNvPr>
          <p:cNvSpPr/>
          <p:nvPr/>
        </p:nvSpPr>
        <p:spPr>
          <a:xfrm>
            <a:off x="7760437" y="3520314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1" name="!!pt58">
            <a:extLst>
              <a:ext uri="{FF2B5EF4-FFF2-40B4-BE49-F238E27FC236}">
                <a16:creationId xmlns:a16="http://schemas.microsoft.com/office/drawing/2014/main" id="{E96468DF-6D97-494D-AE43-253ABD8ACBBF}"/>
              </a:ext>
            </a:extLst>
          </p:cNvPr>
          <p:cNvSpPr/>
          <p:nvPr/>
        </p:nvSpPr>
        <p:spPr>
          <a:xfrm>
            <a:off x="7986330" y="3499971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2" name="!!pt57">
            <a:extLst>
              <a:ext uri="{FF2B5EF4-FFF2-40B4-BE49-F238E27FC236}">
                <a16:creationId xmlns:a16="http://schemas.microsoft.com/office/drawing/2014/main" id="{0ECD42C9-48A2-4397-A3CB-75E9980E2A4F}"/>
              </a:ext>
            </a:extLst>
          </p:cNvPr>
          <p:cNvSpPr/>
          <p:nvPr/>
        </p:nvSpPr>
        <p:spPr>
          <a:xfrm>
            <a:off x="8219718" y="3571652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3" name="!!pt56">
            <a:extLst>
              <a:ext uri="{FF2B5EF4-FFF2-40B4-BE49-F238E27FC236}">
                <a16:creationId xmlns:a16="http://schemas.microsoft.com/office/drawing/2014/main" id="{2CAC19F2-B4AE-49FB-92AA-2133555A585A}"/>
              </a:ext>
            </a:extLst>
          </p:cNvPr>
          <p:cNvSpPr/>
          <p:nvPr/>
        </p:nvSpPr>
        <p:spPr>
          <a:xfrm>
            <a:off x="8468471" y="3597107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4" name="!!pt55">
            <a:extLst>
              <a:ext uri="{FF2B5EF4-FFF2-40B4-BE49-F238E27FC236}">
                <a16:creationId xmlns:a16="http://schemas.microsoft.com/office/drawing/2014/main" id="{54338BA0-0C6A-4DE3-B717-357324B8C62D}"/>
              </a:ext>
            </a:extLst>
          </p:cNvPr>
          <p:cNvSpPr/>
          <p:nvPr/>
        </p:nvSpPr>
        <p:spPr>
          <a:xfrm>
            <a:off x="8741555" y="3597107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5" name="!!pt54">
            <a:extLst>
              <a:ext uri="{FF2B5EF4-FFF2-40B4-BE49-F238E27FC236}">
                <a16:creationId xmlns:a16="http://schemas.microsoft.com/office/drawing/2014/main" id="{73D48137-5EB8-4ECD-A167-BFD43C218D00}"/>
              </a:ext>
            </a:extLst>
          </p:cNvPr>
          <p:cNvSpPr/>
          <p:nvPr/>
        </p:nvSpPr>
        <p:spPr>
          <a:xfrm>
            <a:off x="9017907" y="3595468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6" name="!!pt53">
            <a:extLst>
              <a:ext uri="{FF2B5EF4-FFF2-40B4-BE49-F238E27FC236}">
                <a16:creationId xmlns:a16="http://schemas.microsoft.com/office/drawing/2014/main" id="{C641590B-6533-4069-AC6D-DB1ADD184540}"/>
              </a:ext>
            </a:extLst>
          </p:cNvPr>
          <p:cNvSpPr/>
          <p:nvPr/>
        </p:nvSpPr>
        <p:spPr>
          <a:xfrm>
            <a:off x="9288442" y="3534199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7" name="!!pt52">
            <a:extLst>
              <a:ext uri="{FF2B5EF4-FFF2-40B4-BE49-F238E27FC236}">
                <a16:creationId xmlns:a16="http://schemas.microsoft.com/office/drawing/2014/main" id="{F25ED25F-6CAB-4CCF-B3B0-6CE24145DB9A}"/>
              </a:ext>
            </a:extLst>
          </p:cNvPr>
          <p:cNvSpPr/>
          <p:nvPr/>
        </p:nvSpPr>
        <p:spPr>
          <a:xfrm>
            <a:off x="7527049" y="3246302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8" name="!!pt51">
            <a:extLst>
              <a:ext uri="{FF2B5EF4-FFF2-40B4-BE49-F238E27FC236}">
                <a16:creationId xmlns:a16="http://schemas.microsoft.com/office/drawing/2014/main" id="{4C8B57B5-5D3E-4847-9D5B-A34FC43C2F7B}"/>
              </a:ext>
            </a:extLst>
          </p:cNvPr>
          <p:cNvSpPr/>
          <p:nvPr/>
        </p:nvSpPr>
        <p:spPr>
          <a:xfrm>
            <a:off x="7762743" y="3303972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9" name="!!pt50">
            <a:extLst>
              <a:ext uri="{FF2B5EF4-FFF2-40B4-BE49-F238E27FC236}">
                <a16:creationId xmlns:a16="http://schemas.microsoft.com/office/drawing/2014/main" id="{126333E4-4B39-4E53-9765-8E64FD617E88}"/>
              </a:ext>
            </a:extLst>
          </p:cNvPr>
          <p:cNvSpPr/>
          <p:nvPr/>
        </p:nvSpPr>
        <p:spPr>
          <a:xfrm>
            <a:off x="8031248" y="3303972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0" name="!!pt49">
            <a:extLst>
              <a:ext uri="{FF2B5EF4-FFF2-40B4-BE49-F238E27FC236}">
                <a16:creationId xmlns:a16="http://schemas.microsoft.com/office/drawing/2014/main" id="{510F65A5-6A67-46C9-969E-5C36935AC8B6}"/>
              </a:ext>
            </a:extLst>
          </p:cNvPr>
          <p:cNvSpPr/>
          <p:nvPr/>
        </p:nvSpPr>
        <p:spPr>
          <a:xfrm>
            <a:off x="8267097" y="3360469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1" name="!!pt48">
            <a:extLst>
              <a:ext uri="{FF2B5EF4-FFF2-40B4-BE49-F238E27FC236}">
                <a16:creationId xmlns:a16="http://schemas.microsoft.com/office/drawing/2014/main" id="{FF81CE01-9200-4031-A0AC-864D485BE41A}"/>
              </a:ext>
            </a:extLst>
          </p:cNvPr>
          <p:cNvSpPr/>
          <p:nvPr/>
        </p:nvSpPr>
        <p:spPr>
          <a:xfrm>
            <a:off x="8513681" y="3383894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2" name="!!pt47">
            <a:extLst>
              <a:ext uri="{FF2B5EF4-FFF2-40B4-BE49-F238E27FC236}">
                <a16:creationId xmlns:a16="http://schemas.microsoft.com/office/drawing/2014/main" id="{34F5061E-CC4D-4E88-B07D-983DE2B0CAAF}"/>
              </a:ext>
            </a:extLst>
          </p:cNvPr>
          <p:cNvSpPr/>
          <p:nvPr/>
        </p:nvSpPr>
        <p:spPr>
          <a:xfrm>
            <a:off x="8741555" y="3383894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3" name="!!pt47">
            <a:extLst>
              <a:ext uri="{FF2B5EF4-FFF2-40B4-BE49-F238E27FC236}">
                <a16:creationId xmlns:a16="http://schemas.microsoft.com/office/drawing/2014/main" id="{D7A60CD2-E016-4683-9503-7A5233140F8D}"/>
              </a:ext>
            </a:extLst>
          </p:cNvPr>
          <p:cNvSpPr/>
          <p:nvPr/>
        </p:nvSpPr>
        <p:spPr>
          <a:xfrm>
            <a:off x="8987663" y="3383894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4" name="!!pt46">
            <a:extLst>
              <a:ext uri="{FF2B5EF4-FFF2-40B4-BE49-F238E27FC236}">
                <a16:creationId xmlns:a16="http://schemas.microsoft.com/office/drawing/2014/main" id="{4B7F7FA3-6C61-4B12-8F95-DE54D9BEB0E7}"/>
              </a:ext>
            </a:extLst>
          </p:cNvPr>
          <p:cNvSpPr/>
          <p:nvPr/>
        </p:nvSpPr>
        <p:spPr>
          <a:xfrm>
            <a:off x="9208519" y="3331886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5" name="!!pt45">
            <a:extLst>
              <a:ext uri="{FF2B5EF4-FFF2-40B4-BE49-F238E27FC236}">
                <a16:creationId xmlns:a16="http://schemas.microsoft.com/office/drawing/2014/main" id="{C3C21D1D-F9D4-4AFA-A04F-9949ECE531E3}"/>
              </a:ext>
            </a:extLst>
          </p:cNvPr>
          <p:cNvSpPr/>
          <p:nvPr/>
        </p:nvSpPr>
        <p:spPr>
          <a:xfrm>
            <a:off x="9426662" y="3291738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6" name="!!pt44">
            <a:extLst>
              <a:ext uri="{FF2B5EF4-FFF2-40B4-BE49-F238E27FC236}">
                <a16:creationId xmlns:a16="http://schemas.microsoft.com/office/drawing/2014/main" id="{BA0CED26-9E1C-44EF-BBEC-381874E8818A}"/>
              </a:ext>
            </a:extLst>
          </p:cNvPr>
          <p:cNvSpPr/>
          <p:nvPr/>
        </p:nvSpPr>
        <p:spPr>
          <a:xfrm>
            <a:off x="7680514" y="3086458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7" name="!!pt43">
            <a:extLst>
              <a:ext uri="{FF2B5EF4-FFF2-40B4-BE49-F238E27FC236}">
                <a16:creationId xmlns:a16="http://schemas.microsoft.com/office/drawing/2014/main" id="{80DFDB46-2AED-45E9-A1BA-6DD308CCFB0B}"/>
              </a:ext>
            </a:extLst>
          </p:cNvPr>
          <p:cNvSpPr/>
          <p:nvPr/>
        </p:nvSpPr>
        <p:spPr>
          <a:xfrm>
            <a:off x="7906408" y="3154536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8" name="!!pt42">
            <a:extLst>
              <a:ext uri="{FF2B5EF4-FFF2-40B4-BE49-F238E27FC236}">
                <a16:creationId xmlns:a16="http://schemas.microsoft.com/office/drawing/2014/main" id="{1D788BF3-92CA-4DBB-8FFF-DC30BE5E68CB}"/>
              </a:ext>
            </a:extLst>
          </p:cNvPr>
          <p:cNvSpPr/>
          <p:nvPr/>
        </p:nvSpPr>
        <p:spPr>
          <a:xfrm>
            <a:off x="8145903" y="3159314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9" name="!!pt41">
            <a:extLst>
              <a:ext uri="{FF2B5EF4-FFF2-40B4-BE49-F238E27FC236}">
                <a16:creationId xmlns:a16="http://schemas.microsoft.com/office/drawing/2014/main" id="{95088559-C9C6-44D9-B9F9-27DADB9B1D02}"/>
              </a:ext>
            </a:extLst>
          </p:cNvPr>
          <p:cNvSpPr/>
          <p:nvPr/>
        </p:nvSpPr>
        <p:spPr>
          <a:xfrm>
            <a:off x="8420839" y="3220649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0" name="!!pt40">
            <a:extLst>
              <a:ext uri="{FF2B5EF4-FFF2-40B4-BE49-F238E27FC236}">
                <a16:creationId xmlns:a16="http://schemas.microsoft.com/office/drawing/2014/main" id="{DFDEDFE8-FFD2-4598-A80A-243706ECBFAE}"/>
              </a:ext>
            </a:extLst>
          </p:cNvPr>
          <p:cNvSpPr/>
          <p:nvPr/>
        </p:nvSpPr>
        <p:spPr>
          <a:xfrm>
            <a:off x="8617926" y="3187895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1" name="!!pt39">
            <a:extLst>
              <a:ext uri="{FF2B5EF4-FFF2-40B4-BE49-F238E27FC236}">
                <a16:creationId xmlns:a16="http://schemas.microsoft.com/office/drawing/2014/main" id="{50EB99CD-4DA4-4503-AE0F-4C4E2875DA6B}"/>
              </a:ext>
            </a:extLst>
          </p:cNvPr>
          <p:cNvSpPr/>
          <p:nvPr/>
        </p:nvSpPr>
        <p:spPr>
          <a:xfrm>
            <a:off x="8851984" y="3216952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2" name="!!pt38">
            <a:extLst>
              <a:ext uri="{FF2B5EF4-FFF2-40B4-BE49-F238E27FC236}">
                <a16:creationId xmlns:a16="http://schemas.microsoft.com/office/drawing/2014/main" id="{B3AF32E9-F3D5-4A97-9CD3-1C91BB05321E}"/>
              </a:ext>
            </a:extLst>
          </p:cNvPr>
          <p:cNvSpPr/>
          <p:nvPr/>
        </p:nvSpPr>
        <p:spPr>
          <a:xfrm>
            <a:off x="9066209" y="3187895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3" name="!!pt37">
            <a:extLst>
              <a:ext uri="{FF2B5EF4-FFF2-40B4-BE49-F238E27FC236}">
                <a16:creationId xmlns:a16="http://schemas.microsoft.com/office/drawing/2014/main" id="{1FD7D922-36E3-4050-AA5C-73A365A06F96}"/>
              </a:ext>
            </a:extLst>
          </p:cNvPr>
          <p:cNvSpPr/>
          <p:nvPr/>
        </p:nvSpPr>
        <p:spPr>
          <a:xfrm>
            <a:off x="9254161" y="3107973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4" name="!!pt36">
            <a:extLst>
              <a:ext uri="{FF2B5EF4-FFF2-40B4-BE49-F238E27FC236}">
                <a16:creationId xmlns:a16="http://schemas.microsoft.com/office/drawing/2014/main" id="{76800827-C984-4053-9FC0-B833AEE51BA3}"/>
              </a:ext>
            </a:extLst>
          </p:cNvPr>
          <p:cNvSpPr/>
          <p:nvPr/>
        </p:nvSpPr>
        <p:spPr>
          <a:xfrm>
            <a:off x="9455933" y="3087140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5" name="!!pt35">
            <a:extLst>
              <a:ext uri="{FF2B5EF4-FFF2-40B4-BE49-F238E27FC236}">
                <a16:creationId xmlns:a16="http://schemas.microsoft.com/office/drawing/2014/main" id="{6ECDA9C3-DBBE-4602-B8E1-DB3618C4440F}"/>
              </a:ext>
            </a:extLst>
          </p:cNvPr>
          <p:cNvSpPr/>
          <p:nvPr/>
        </p:nvSpPr>
        <p:spPr>
          <a:xfrm>
            <a:off x="8062182" y="2981324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6" name="!!pt34">
            <a:extLst>
              <a:ext uri="{FF2B5EF4-FFF2-40B4-BE49-F238E27FC236}">
                <a16:creationId xmlns:a16="http://schemas.microsoft.com/office/drawing/2014/main" id="{1887D6EA-7DFB-4523-8411-3F44DE6B7775}"/>
              </a:ext>
            </a:extLst>
          </p:cNvPr>
          <p:cNvSpPr/>
          <p:nvPr/>
        </p:nvSpPr>
        <p:spPr>
          <a:xfrm>
            <a:off x="7861415" y="2946616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7" name="!!pt33">
            <a:extLst>
              <a:ext uri="{FF2B5EF4-FFF2-40B4-BE49-F238E27FC236}">
                <a16:creationId xmlns:a16="http://schemas.microsoft.com/office/drawing/2014/main" id="{A855942A-DC0D-40CD-8113-12E44C613CC2}"/>
              </a:ext>
            </a:extLst>
          </p:cNvPr>
          <p:cNvSpPr/>
          <p:nvPr/>
        </p:nvSpPr>
        <p:spPr>
          <a:xfrm>
            <a:off x="8311343" y="3068337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8" name="!!pt32">
            <a:extLst>
              <a:ext uri="{FF2B5EF4-FFF2-40B4-BE49-F238E27FC236}">
                <a16:creationId xmlns:a16="http://schemas.microsoft.com/office/drawing/2014/main" id="{20F5CB03-3688-4673-AF9C-29B785C134DE}"/>
              </a:ext>
            </a:extLst>
          </p:cNvPr>
          <p:cNvSpPr/>
          <p:nvPr/>
        </p:nvSpPr>
        <p:spPr>
          <a:xfrm>
            <a:off x="8741555" y="3006536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9" name="!!pt31">
            <a:extLst>
              <a:ext uri="{FF2B5EF4-FFF2-40B4-BE49-F238E27FC236}">
                <a16:creationId xmlns:a16="http://schemas.microsoft.com/office/drawing/2014/main" id="{2066E2B0-6674-4EDA-BEC4-2A4C7FBA6706}"/>
              </a:ext>
            </a:extLst>
          </p:cNvPr>
          <p:cNvSpPr/>
          <p:nvPr/>
        </p:nvSpPr>
        <p:spPr>
          <a:xfrm>
            <a:off x="8747170" y="2737862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0" name="!!pt30">
            <a:extLst>
              <a:ext uri="{FF2B5EF4-FFF2-40B4-BE49-F238E27FC236}">
                <a16:creationId xmlns:a16="http://schemas.microsoft.com/office/drawing/2014/main" id="{C07575CB-F9C2-4CE5-AA6D-727C168BAC43}"/>
              </a:ext>
            </a:extLst>
          </p:cNvPr>
          <p:cNvSpPr/>
          <p:nvPr/>
        </p:nvSpPr>
        <p:spPr>
          <a:xfrm>
            <a:off x="8741555" y="2469189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1" name="!!pt29">
            <a:extLst>
              <a:ext uri="{FF2B5EF4-FFF2-40B4-BE49-F238E27FC236}">
                <a16:creationId xmlns:a16="http://schemas.microsoft.com/office/drawing/2014/main" id="{79245D91-3869-41E0-8594-9D0B9F4D4189}"/>
              </a:ext>
            </a:extLst>
          </p:cNvPr>
          <p:cNvSpPr/>
          <p:nvPr/>
        </p:nvSpPr>
        <p:spPr>
          <a:xfrm>
            <a:off x="8044624" y="2198875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2" name="!!pt28">
            <a:extLst>
              <a:ext uri="{FF2B5EF4-FFF2-40B4-BE49-F238E27FC236}">
                <a16:creationId xmlns:a16="http://schemas.microsoft.com/office/drawing/2014/main" id="{06DD7752-9F70-4042-AF97-F35BF46E2E00}"/>
              </a:ext>
            </a:extLst>
          </p:cNvPr>
          <p:cNvSpPr/>
          <p:nvPr/>
        </p:nvSpPr>
        <p:spPr>
          <a:xfrm>
            <a:off x="8297060" y="2220300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3" name="!!pt27">
            <a:extLst>
              <a:ext uri="{FF2B5EF4-FFF2-40B4-BE49-F238E27FC236}">
                <a16:creationId xmlns:a16="http://schemas.microsoft.com/office/drawing/2014/main" id="{360E064C-C0B5-41C9-B2B8-314210D0302F}"/>
              </a:ext>
            </a:extLst>
          </p:cNvPr>
          <p:cNvSpPr/>
          <p:nvPr/>
        </p:nvSpPr>
        <p:spPr>
          <a:xfrm>
            <a:off x="8593603" y="2237688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4" name="!!pt26">
            <a:extLst>
              <a:ext uri="{FF2B5EF4-FFF2-40B4-BE49-F238E27FC236}">
                <a16:creationId xmlns:a16="http://schemas.microsoft.com/office/drawing/2014/main" id="{A3F7C116-A967-4490-A1A2-A9B3CCBACD07}"/>
              </a:ext>
            </a:extLst>
          </p:cNvPr>
          <p:cNvSpPr/>
          <p:nvPr/>
        </p:nvSpPr>
        <p:spPr>
          <a:xfrm>
            <a:off x="8913989" y="2234374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5" name="!!pt25">
            <a:extLst>
              <a:ext uri="{FF2B5EF4-FFF2-40B4-BE49-F238E27FC236}">
                <a16:creationId xmlns:a16="http://schemas.microsoft.com/office/drawing/2014/main" id="{72E20D7C-0A56-43EB-94C7-9A07BBE44807}"/>
              </a:ext>
            </a:extLst>
          </p:cNvPr>
          <p:cNvSpPr/>
          <p:nvPr/>
        </p:nvSpPr>
        <p:spPr>
          <a:xfrm>
            <a:off x="9182931" y="2237688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6" name="!!pt24">
            <a:extLst>
              <a:ext uri="{FF2B5EF4-FFF2-40B4-BE49-F238E27FC236}">
                <a16:creationId xmlns:a16="http://schemas.microsoft.com/office/drawing/2014/main" id="{D5DB097F-88A1-4EAC-80EF-30CC6D42123D}"/>
              </a:ext>
            </a:extLst>
          </p:cNvPr>
          <p:cNvSpPr/>
          <p:nvPr/>
        </p:nvSpPr>
        <p:spPr>
          <a:xfrm>
            <a:off x="9402669" y="2210942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7" name="!!pt23">
            <a:extLst>
              <a:ext uri="{FF2B5EF4-FFF2-40B4-BE49-F238E27FC236}">
                <a16:creationId xmlns:a16="http://schemas.microsoft.com/office/drawing/2014/main" id="{2E664738-6113-4E2D-A439-C56BBD3C323B}"/>
              </a:ext>
            </a:extLst>
          </p:cNvPr>
          <p:cNvSpPr/>
          <p:nvPr/>
        </p:nvSpPr>
        <p:spPr>
          <a:xfrm>
            <a:off x="8034271" y="1978979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8" name="!!pt22">
            <a:extLst>
              <a:ext uri="{FF2B5EF4-FFF2-40B4-BE49-F238E27FC236}">
                <a16:creationId xmlns:a16="http://schemas.microsoft.com/office/drawing/2014/main" id="{A8BD7428-E604-4BE1-934A-D14AEF39651D}"/>
              </a:ext>
            </a:extLst>
          </p:cNvPr>
          <p:cNvSpPr/>
          <p:nvPr/>
        </p:nvSpPr>
        <p:spPr>
          <a:xfrm>
            <a:off x="8286707" y="2000404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9" name="!!pt21">
            <a:extLst>
              <a:ext uri="{FF2B5EF4-FFF2-40B4-BE49-F238E27FC236}">
                <a16:creationId xmlns:a16="http://schemas.microsoft.com/office/drawing/2014/main" id="{CABD3B7E-217C-4159-80B2-7197C56C8FD1}"/>
              </a:ext>
            </a:extLst>
          </p:cNvPr>
          <p:cNvSpPr/>
          <p:nvPr/>
        </p:nvSpPr>
        <p:spPr>
          <a:xfrm>
            <a:off x="8583250" y="2017792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0" name="!!pt20">
            <a:extLst>
              <a:ext uri="{FF2B5EF4-FFF2-40B4-BE49-F238E27FC236}">
                <a16:creationId xmlns:a16="http://schemas.microsoft.com/office/drawing/2014/main" id="{4182C239-EF30-4EC0-84A0-D8D3D1D0EB95}"/>
              </a:ext>
            </a:extLst>
          </p:cNvPr>
          <p:cNvSpPr/>
          <p:nvPr/>
        </p:nvSpPr>
        <p:spPr>
          <a:xfrm>
            <a:off x="8903636" y="2014479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1" name="!!pt19">
            <a:extLst>
              <a:ext uri="{FF2B5EF4-FFF2-40B4-BE49-F238E27FC236}">
                <a16:creationId xmlns:a16="http://schemas.microsoft.com/office/drawing/2014/main" id="{F6FBE0D9-0887-4B1D-858B-B44012AD6E93}"/>
              </a:ext>
            </a:extLst>
          </p:cNvPr>
          <p:cNvSpPr/>
          <p:nvPr/>
        </p:nvSpPr>
        <p:spPr>
          <a:xfrm>
            <a:off x="9172578" y="2017792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2" name="!!pt18">
            <a:extLst>
              <a:ext uri="{FF2B5EF4-FFF2-40B4-BE49-F238E27FC236}">
                <a16:creationId xmlns:a16="http://schemas.microsoft.com/office/drawing/2014/main" id="{EA8F9C53-419E-444E-8C80-C0B8D9023EC3}"/>
              </a:ext>
            </a:extLst>
          </p:cNvPr>
          <p:cNvSpPr/>
          <p:nvPr/>
        </p:nvSpPr>
        <p:spPr>
          <a:xfrm>
            <a:off x="9392316" y="1991046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3" name="!!pt17">
            <a:extLst>
              <a:ext uri="{FF2B5EF4-FFF2-40B4-BE49-F238E27FC236}">
                <a16:creationId xmlns:a16="http://schemas.microsoft.com/office/drawing/2014/main" id="{EB537288-59EB-4A50-9CCE-7EED79AD0626}"/>
              </a:ext>
            </a:extLst>
          </p:cNvPr>
          <p:cNvSpPr/>
          <p:nvPr/>
        </p:nvSpPr>
        <p:spPr>
          <a:xfrm>
            <a:off x="8049804" y="1738380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4" name="!!pt16">
            <a:extLst>
              <a:ext uri="{FF2B5EF4-FFF2-40B4-BE49-F238E27FC236}">
                <a16:creationId xmlns:a16="http://schemas.microsoft.com/office/drawing/2014/main" id="{9AC0A4D3-11E3-4CFF-82DF-1823609EA8F1}"/>
              </a:ext>
            </a:extLst>
          </p:cNvPr>
          <p:cNvSpPr/>
          <p:nvPr/>
        </p:nvSpPr>
        <p:spPr>
          <a:xfrm>
            <a:off x="8302240" y="1759805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5" name="!!pt15">
            <a:extLst>
              <a:ext uri="{FF2B5EF4-FFF2-40B4-BE49-F238E27FC236}">
                <a16:creationId xmlns:a16="http://schemas.microsoft.com/office/drawing/2014/main" id="{B260A296-DCB7-4374-8BAF-E4E2D1246CF5}"/>
              </a:ext>
            </a:extLst>
          </p:cNvPr>
          <p:cNvSpPr/>
          <p:nvPr/>
        </p:nvSpPr>
        <p:spPr>
          <a:xfrm>
            <a:off x="8598783" y="1777193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6" name="!!pt14">
            <a:extLst>
              <a:ext uri="{FF2B5EF4-FFF2-40B4-BE49-F238E27FC236}">
                <a16:creationId xmlns:a16="http://schemas.microsoft.com/office/drawing/2014/main" id="{F2DC6EE7-535D-4D4F-ADB8-BAA3CDCFB188}"/>
              </a:ext>
            </a:extLst>
          </p:cNvPr>
          <p:cNvSpPr/>
          <p:nvPr/>
        </p:nvSpPr>
        <p:spPr>
          <a:xfrm>
            <a:off x="8919169" y="1773879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7" name="!!pt13">
            <a:extLst>
              <a:ext uri="{FF2B5EF4-FFF2-40B4-BE49-F238E27FC236}">
                <a16:creationId xmlns:a16="http://schemas.microsoft.com/office/drawing/2014/main" id="{2A7C3E71-E719-4D8A-A41A-8D4F7109CC6B}"/>
              </a:ext>
            </a:extLst>
          </p:cNvPr>
          <p:cNvSpPr/>
          <p:nvPr/>
        </p:nvSpPr>
        <p:spPr>
          <a:xfrm>
            <a:off x="9188112" y="1777193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8" name="!!pt12">
            <a:extLst>
              <a:ext uri="{FF2B5EF4-FFF2-40B4-BE49-F238E27FC236}">
                <a16:creationId xmlns:a16="http://schemas.microsoft.com/office/drawing/2014/main" id="{A67FEFB0-9117-4C1A-B0C5-084823F42BCB}"/>
              </a:ext>
            </a:extLst>
          </p:cNvPr>
          <p:cNvSpPr/>
          <p:nvPr/>
        </p:nvSpPr>
        <p:spPr>
          <a:xfrm>
            <a:off x="9407849" y="1750447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9" name="!!pt11">
            <a:extLst>
              <a:ext uri="{FF2B5EF4-FFF2-40B4-BE49-F238E27FC236}">
                <a16:creationId xmlns:a16="http://schemas.microsoft.com/office/drawing/2014/main" id="{5020668C-C26F-4FB9-9646-FD117F673354}"/>
              </a:ext>
            </a:extLst>
          </p:cNvPr>
          <p:cNvSpPr/>
          <p:nvPr/>
        </p:nvSpPr>
        <p:spPr>
          <a:xfrm>
            <a:off x="8057565" y="1521062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0" name="!!pt9">
            <a:extLst>
              <a:ext uri="{FF2B5EF4-FFF2-40B4-BE49-F238E27FC236}">
                <a16:creationId xmlns:a16="http://schemas.microsoft.com/office/drawing/2014/main" id="{EE611FD0-65F2-4E15-8647-ED64DB481F38}"/>
              </a:ext>
            </a:extLst>
          </p:cNvPr>
          <p:cNvSpPr/>
          <p:nvPr/>
        </p:nvSpPr>
        <p:spPr>
          <a:xfrm>
            <a:off x="8606544" y="1559875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1" name="!!pt8">
            <a:extLst>
              <a:ext uri="{FF2B5EF4-FFF2-40B4-BE49-F238E27FC236}">
                <a16:creationId xmlns:a16="http://schemas.microsoft.com/office/drawing/2014/main" id="{8D481C5B-D0EE-4128-979D-201BFB3E26DC}"/>
              </a:ext>
            </a:extLst>
          </p:cNvPr>
          <p:cNvSpPr/>
          <p:nvPr/>
        </p:nvSpPr>
        <p:spPr>
          <a:xfrm>
            <a:off x="8926930" y="1556562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2" name="!!pt7">
            <a:extLst>
              <a:ext uri="{FF2B5EF4-FFF2-40B4-BE49-F238E27FC236}">
                <a16:creationId xmlns:a16="http://schemas.microsoft.com/office/drawing/2014/main" id="{457B62C2-023C-4A0F-8B6C-D93298815E7F}"/>
              </a:ext>
            </a:extLst>
          </p:cNvPr>
          <p:cNvSpPr/>
          <p:nvPr/>
        </p:nvSpPr>
        <p:spPr>
          <a:xfrm>
            <a:off x="9195872" y="1559875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3" name="!!pt6">
            <a:extLst>
              <a:ext uri="{FF2B5EF4-FFF2-40B4-BE49-F238E27FC236}">
                <a16:creationId xmlns:a16="http://schemas.microsoft.com/office/drawing/2014/main" id="{67A695F2-A71B-40B0-903B-237B4614D3D2}"/>
              </a:ext>
            </a:extLst>
          </p:cNvPr>
          <p:cNvSpPr/>
          <p:nvPr/>
        </p:nvSpPr>
        <p:spPr>
          <a:xfrm>
            <a:off x="9415610" y="1533129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4" name="!!pt5">
            <a:extLst>
              <a:ext uri="{FF2B5EF4-FFF2-40B4-BE49-F238E27FC236}">
                <a16:creationId xmlns:a16="http://schemas.microsoft.com/office/drawing/2014/main" id="{EA0AD38E-00C9-4702-B72C-A965CD973DC0}"/>
              </a:ext>
            </a:extLst>
          </p:cNvPr>
          <p:cNvSpPr/>
          <p:nvPr/>
        </p:nvSpPr>
        <p:spPr>
          <a:xfrm>
            <a:off x="8173982" y="1342560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5" name="!!pt4">
            <a:extLst>
              <a:ext uri="{FF2B5EF4-FFF2-40B4-BE49-F238E27FC236}">
                <a16:creationId xmlns:a16="http://schemas.microsoft.com/office/drawing/2014/main" id="{5277B553-22B1-42D5-9191-F53E3759EC0C}"/>
              </a:ext>
            </a:extLst>
          </p:cNvPr>
          <p:cNvSpPr/>
          <p:nvPr/>
        </p:nvSpPr>
        <p:spPr>
          <a:xfrm>
            <a:off x="8426418" y="1363985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6" name="!!pt3">
            <a:extLst>
              <a:ext uri="{FF2B5EF4-FFF2-40B4-BE49-F238E27FC236}">
                <a16:creationId xmlns:a16="http://schemas.microsoft.com/office/drawing/2014/main" id="{BE6503EE-A897-498D-8118-EA138CBF8FA8}"/>
              </a:ext>
            </a:extLst>
          </p:cNvPr>
          <p:cNvSpPr/>
          <p:nvPr/>
        </p:nvSpPr>
        <p:spPr>
          <a:xfrm>
            <a:off x="8722961" y="1381373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7" name="!!pt2">
            <a:extLst>
              <a:ext uri="{FF2B5EF4-FFF2-40B4-BE49-F238E27FC236}">
                <a16:creationId xmlns:a16="http://schemas.microsoft.com/office/drawing/2014/main" id="{098A6828-8CDF-4E42-939B-FA24E7A04AC4}"/>
              </a:ext>
            </a:extLst>
          </p:cNvPr>
          <p:cNvSpPr/>
          <p:nvPr/>
        </p:nvSpPr>
        <p:spPr>
          <a:xfrm>
            <a:off x="9043347" y="1378059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8" name="!!pt1">
            <a:extLst>
              <a:ext uri="{FF2B5EF4-FFF2-40B4-BE49-F238E27FC236}">
                <a16:creationId xmlns:a16="http://schemas.microsoft.com/office/drawing/2014/main" id="{D782996C-97EB-42D0-8036-DADE66BECAFE}"/>
              </a:ext>
            </a:extLst>
          </p:cNvPr>
          <p:cNvSpPr/>
          <p:nvPr/>
        </p:nvSpPr>
        <p:spPr>
          <a:xfrm>
            <a:off x="9312289" y="1381373"/>
            <a:ext cx="159845" cy="159845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0" name="!!pt84">
            <a:extLst>
              <a:ext uri="{FF2B5EF4-FFF2-40B4-BE49-F238E27FC236}">
                <a16:creationId xmlns:a16="http://schemas.microsoft.com/office/drawing/2014/main" id="{8A61EED1-AA83-40B0-A3F2-438FAE03217D}"/>
              </a:ext>
            </a:extLst>
          </p:cNvPr>
          <p:cNvSpPr/>
          <p:nvPr/>
        </p:nvSpPr>
        <p:spPr>
          <a:xfrm>
            <a:off x="8310078" y="1557607"/>
            <a:ext cx="159846" cy="15984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9924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2047B4-DA2B-4BB2-83BA-5C6B609C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29</a:t>
            </a:fld>
            <a:endParaRPr lang="en-US" dirty="0"/>
          </a:p>
        </p:txBody>
      </p:sp>
      <p:sp>
        <p:nvSpPr>
          <p:cNvPr id="89" name="Rectangle 277">
            <a:extLst>
              <a:ext uri="{FF2B5EF4-FFF2-40B4-BE49-F238E27FC236}">
                <a16:creationId xmlns:a16="http://schemas.microsoft.com/office/drawing/2014/main" id="{E6763341-C9F3-490D-A6E8-B8F57921733E}"/>
              </a:ext>
            </a:extLst>
          </p:cNvPr>
          <p:cNvSpPr/>
          <p:nvPr/>
        </p:nvSpPr>
        <p:spPr>
          <a:xfrm>
            <a:off x="746760" y="3164917"/>
            <a:ext cx="3718560" cy="2958513"/>
          </a:xfrm>
          <a:custGeom>
            <a:avLst/>
            <a:gdLst>
              <a:gd name="connsiteX0" fmla="*/ 0 w 3980329"/>
              <a:gd name="connsiteY0" fmla="*/ 0 h 2446123"/>
              <a:gd name="connsiteX1" fmla="*/ 3980329 w 3980329"/>
              <a:gd name="connsiteY1" fmla="*/ 0 h 2446123"/>
              <a:gd name="connsiteX2" fmla="*/ 3980329 w 3980329"/>
              <a:gd name="connsiteY2" fmla="*/ 2446123 h 2446123"/>
              <a:gd name="connsiteX3" fmla="*/ 0 w 3980329"/>
              <a:gd name="connsiteY3" fmla="*/ 2446123 h 2446123"/>
              <a:gd name="connsiteX4" fmla="*/ 0 w 3980329"/>
              <a:gd name="connsiteY4" fmla="*/ 0 h 2446123"/>
              <a:gd name="connsiteX0" fmla="*/ 0 w 3980329"/>
              <a:gd name="connsiteY0" fmla="*/ 0 h 2446123"/>
              <a:gd name="connsiteX1" fmla="*/ 3965089 w 3980329"/>
              <a:gd name="connsiteY1" fmla="*/ 464820 h 2446123"/>
              <a:gd name="connsiteX2" fmla="*/ 3980329 w 3980329"/>
              <a:gd name="connsiteY2" fmla="*/ 2446123 h 2446123"/>
              <a:gd name="connsiteX3" fmla="*/ 0 w 3980329"/>
              <a:gd name="connsiteY3" fmla="*/ 2446123 h 2446123"/>
              <a:gd name="connsiteX4" fmla="*/ 0 w 3980329"/>
              <a:gd name="connsiteY4" fmla="*/ 0 h 2446123"/>
              <a:gd name="connsiteX0" fmla="*/ 0 w 3980329"/>
              <a:gd name="connsiteY0" fmla="*/ 0 h 2446123"/>
              <a:gd name="connsiteX1" fmla="*/ 3965089 w 3980329"/>
              <a:gd name="connsiteY1" fmla="*/ 464820 h 2446123"/>
              <a:gd name="connsiteX2" fmla="*/ 3980329 w 3980329"/>
              <a:gd name="connsiteY2" fmla="*/ 2446123 h 2446123"/>
              <a:gd name="connsiteX3" fmla="*/ 7620 w 3980329"/>
              <a:gd name="connsiteY3" fmla="*/ 1943203 h 2446123"/>
              <a:gd name="connsiteX4" fmla="*/ 0 w 3980329"/>
              <a:gd name="connsiteY4" fmla="*/ 0 h 244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329" h="2446123">
                <a:moveTo>
                  <a:pt x="0" y="0"/>
                </a:moveTo>
                <a:lnTo>
                  <a:pt x="3965089" y="464820"/>
                </a:lnTo>
                <a:lnTo>
                  <a:pt x="3980329" y="2446123"/>
                </a:lnTo>
                <a:lnTo>
                  <a:pt x="7620" y="19432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88593113-169C-42D8-9699-12946C090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25" y="3446993"/>
            <a:ext cx="2295435" cy="2295435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AEE1824C-E25B-4216-ACA0-5075D35CFF2D}"/>
              </a:ext>
            </a:extLst>
          </p:cNvPr>
          <p:cNvGrpSpPr/>
          <p:nvPr/>
        </p:nvGrpSpPr>
        <p:grpSpPr>
          <a:xfrm>
            <a:off x="1872015" y="3863249"/>
            <a:ext cx="1093304" cy="1553288"/>
            <a:chOff x="1872015" y="3863249"/>
            <a:chExt cx="1093304" cy="155328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2" name="Organigramme : Connecteur 35">
              <a:extLst>
                <a:ext uri="{FF2B5EF4-FFF2-40B4-BE49-F238E27FC236}">
                  <a16:creationId xmlns:a16="http://schemas.microsoft.com/office/drawing/2014/main" id="{22873113-6C34-46FA-BFF6-5B4ADE9B6CF2}"/>
                </a:ext>
              </a:extLst>
            </p:cNvPr>
            <p:cNvSpPr/>
            <p:nvPr/>
          </p:nvSpPr>
          <p:spPr>
            <a:xfrm>
              <a:off x="1891197" y="502704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3" name="Organigramme : Connecteur 35">
              <a:extLst>
                <a:ext uri="{FF2B5EF4-FFF2-40B4-BE49-F238E27FC236}">
                  <a16:creationId xmlns:a16="http://schemas.microsoft.com/office/drawing/2014/main" id="{A668A384-D909-4821-979A-EA0DCCFF7918}"/>
                </a:ext>
              </a:extLst>
            </p:cNvPr>
            <p:cNvSpPr/>
            <p:nvPr/>
          </p:nvSpPr>
          <p:spPr>
            <a:xfrm>
              <a:off x="1914530" y="491125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4" name="Organigramme : Connecteur 35">
              <a:extLst>
                <a:ext uri="{FF2B5EF4-FFF2-40B4-BE49-F238E27FC236}">
                  <a16:creationId xmlns:a16="http://schemas.microsoft.com/office/drawing/2014/main" id="{52A17B30-E7E1-4607-94A9-F6F8E2DA578C}"/>
                </a:ext>
              </a:extLst>
            </p:cNvPr>
            <p:cNvSpPr/>
            <p:nvPr/>
          </p:nvSpPr>
          <p:spPr>
            <a:xfrm>
              <a:off x="1937863" y="480390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5" name="Organigramme : Connecteur 35">
              <a:extLst>
                <a:ext uri="{FF2B5EF4-FFF2-40B4-BE49-F238E27FC236}">
                  <a16:creationId xmlns:a16="http://schemas.microsoft.com/office/drawing/2014/main" id="{DEC827FB-D8C4-44C2-B084-95782D4DC347}"/>
                </a:ext>
              </a:extLst>
            </p:cNvPr>
            <p:cNvSpPr/>
            <p:nvPr/>
          </p:nvSpPr>
          <p:spPr>
            <a:xfrm>
              <a:off x="1964393" y="468335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6" name="Organigramme : Connecteur 35">
              <a:extLst>
                <a:ext uri="{FF2B5EF4-FFF2-40B4-BE49-F238E27FC236}">
                  <a16:creationId xmlns:a16="http://schemas.microsoft.com/office/drawing/2014/main" id="{52AD2AF0-00D3-43D1-A78F-DB497C26BFF5}"/>
                </a:ext>
              </a:extLst>
            </p:cNvPr>
            <p:cNvSpPr/>
            <p:nvPr/>
          </p:nvSpPr>
          <p:spPr>
            <a:xfrm>
              <a:off x="1980462" y="454805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7" name="Organigramme : Connecteur 35">
              <a:extLst>
                <a:ext uri="{FF2B5EF4-FFF2-40B4-BE49-F238E27FC236}">
                  <a16:creationId xmlns:a16="http://schemas.microsoft.com/office/drawing/2014/main" id="{68BA1AA8-F5F2-40A8-8D51-E01413A18EFF}"/>
                </a:ext>
              </a:extLst>
            </p:cNvPr>
            <p:cNvSpPr/>
            <p:nvPr/>
          </p:nvSpPr>
          <p:spPr>
            <a:xfrm>
              <a:off x="1872015" y="512168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8" name="Organigramme : Connecteur 35">
              <a:extLst>
                <a:ext uri="{FF2B5EF4-FFF2-40B4-BE49-F238E27FC236}">
                  <a16:creationId xmlns:a16="http://schemas.microsoft.com/office/drawing/2014/main" id="{5E64B07A-4FBD-4466-98EA-70E69D34CEAC}"/>
                </a:ext>
              </a:extLst>
            </p:cNvPr>
            <p:cNvSpPr/>
            <p:nvPr/>
          </p:nvSpPr>
          <p:spPr>
            <a:xfrm>
              <a:off x="2716125" y="461923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9" name="Organigramme : Connecteur 35">
              <a:extLst>
                <a:ext uri="{FF2B5EF4-FFF2-40B4-BE49-F238E27FC236}">
                  <a16:creationId xmlns:a16="http://schemas.microsoft.com/office/drawing/2014/main" id="{0AD2BDCB-F50D-4E06-ACED-B773736F178B}"/>
                </a:ext>
              </a:extLst>
            </p:cNvPr>
            <p:cNvSpPr/>
            <p:nvPr/>
          </p:nvSpPr>
          <p:spPr>
            <a:xfrm>
              <a:off x="2601905" y="460406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0" name="Organigramme : Connecteur 35">
              <a:extLst>
                <a:ext uri="{FF2B5EF4-FFF2-40B4-BE49-F238E27FC236}">
                  <a16:creationId xmlns:a16="http://schemas.microsoft.com/office/drawing/2014/main" id="{6B6354AF-5CBF-4509-BE29-5FC79F745582}"/>
                </a:ext>
              </a:extLst>
            </p:cNvPr>
            <p:cNvSpPr/>
            <p:nvPr/>
          </p:nvSpPr>
          <p:spPr>
            <a:xfrm>
              <a:off x="2859694" y="486255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1" name="Organigramme : Connecteur 35">
              <a:extLst>
                <a:ext uri="{FF2B5EF4-FFF2-40B4-BE49-F238E27FC236}">
                  <a16:creationId xmlns:a16="http://schemas.microsoft.com/office/drawing/2014/main" id="{FF164494-4787-432A-86AD-4ED89EAA6A98}"/>
                </a:ext>
              </a:extLst>
            </p:cNvPr>
            <p:cNvSpPr/>
            <p:nvPr/>
          </p:nvSpPr>
          <p:spPr>
            <a:xfrm>
              <a:off x="2385733" y="414047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2" name="Organigramme : Connecteur 35">
              <a:extLst>
                <a:ext uri="{FF2B5EF4-FFF2-40B4-BE49-F238E27FC236}">
                  <a16:creationId xmlns:a16="http://schemas.microsoft.com/office/drawing/2014/main" id="{B14093FF-5AE6-4B04-885B-3989604C843D}"/>
                </a:ext>
              </a:extLst>
            </p:cNvPr>
            <p:cNvSpPr/>
            <p:nvPr/>
          </p:nvSpPr>
          <p:spPr>
            <a:xfrm>
              <a:off x="2475381" y="417305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3" name="Organigramme : Connecteur 35">
              <a:extLst>
                <a:ext uri="{FF2B5EF4-FFF2-40B4-BE49-F238E27FC236}">
                  <a16:creationId xmlns:a16="http://schemas.microsoft.com/office/drawing/2014/main" id="{7D4BF363-2A49-43DB-B13F-556AFA1900AC}"/>
                </a:ext>
              </a:extLst>
            </p:cNvPr>
            <p:cNvSpPr/>
            <p:nvPr/>
          </p:nvSpPr>
          <p:spPr>
            <a:xfrm>
              <a:off x="2580537" y="417955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4" name="Organigramme : Connecteur 35">
              <a:extLst>
                <a:ext uri="{FF2B5EF4-FFF2-40B4-BE49-F238E27FC236}">
                  <a16:creationId xmlns:a16="http://schemas.microsoft.com/office/drawing/2014/main" id="{8941CF83-46D3-473C-8BF0-1982803824C7}"/>
                </a:ext>
              </a:extLst>
            </p:cNvPr>
            <p:cNvSpPr/>
            <p:nvPr/>
          </p:nvSpPr>
          <p:spPr>
            <a:xfrm>
              <a:off x="2681193" y="419839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5" name="Organigramme : Connecteur 35">
              <a:extLst>
                <a:ext uri="{FF2B5EF4-FFF2-40B4-BE49-F238E27FC236}">
                  <a16:creationId xmlns:a16="http://schemas.microsoft.com/office/drawing/2014/main" id="{1E6F8904-1378-4F33-949D-2DF224A76CE4}"/>
                </a:ext>
              </a:extLst>
            </p:cNvPr>
            <p:cNvSpPr/>
            <p:nvPr/>
          </p:nvSpPr>
          <p:spPr>
            <a:xfrm>
              <a:off x="2780236" y="420455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6" name="Organigramme : Connecteur 35">
              <a:extLst>
                <a:ext uri="{FF2B5EF4-FFF2-40B4-BE49-F238E27FC236}">
                  <a16:creationId xmlns:a16="http://schemas.microsoft.com/office/drawing/2014/main" id="{4BA38F64-57F1-4A27-A15E-9D7752CE88B8}"/>
                </a:ext>
              </a:extLst>
            </p:cNvPr>
            <p:cNvSpPr/>
            <p:nvPr/>
          </p:nvSpPr>
          <p:spPr>
            <a:xfrm>
              <a:off x="2403574" y="488850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7" name="Organigramme : Connecteur 35">
              <a:extLst>
                <a:ext uri="{FF2B5EF4-FFF2-40B4-BE49-F238E27FC236}">
                  <a16:creationId xmlns:a16="http://schemas.microsoft.com/office/drawing/2014/main" id="{A37AFD22-684C-443A-8F3E-1931202787F3}"/>
                </a:ext>
              </a:extLst>
            </p:cNvPr>
            <p:cNvSpPr/>
            <p:nvPr/>
          </p:nvSpPr>
          <p:spPr>
            <a:xfrm>
              <a:off x="2403574" y="479008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8" name="Organigramme : Connecteur 35">
              <a:extLst>
                <a:ext uri="{FF2B5EF4-FFF2-40B4-BE49-F238E27FC236}">
                  <a16:creationId xmlns:a16="http://schemas.microsoft.com/office/drawing/2014/main" id="{D67EC4A5-C669-4FEB-A942-EDB16E37B6DD}"/>
                </a:ext>
              </a:extLst>
            </p:cNvPr>
            <p:cNvSpPr/>
            <p:nvPr/>
          </p:nvSpPr>
          <p:spPr>
            <a:xfrm>
              <a:off x="2397372" y="470810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9" name="Organigramme : Connecteur 35">
              <a:extLst>
                <a:ext uri="{FF2B5EF4-FFF2-40B4-BE49-F238E27FC236}">
                  <a16:creationId xmlns:a16="http://schemas.microsoft.com/office/drawing/2014/main" id="{67204113-0D96-4039-A36C-22C87C586AE4}"/>
                </a:ext>
              </a:extLst>
            </p:cNvPr>
            <p:cNvSpPr/>
            <p:nvPr/>
          </p:nvSpPr>
          <p:spPr>
            <a:xfrm>
              <a:off x="2899471" y="505583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0" name="Organigramme : Connecteur 35">
              <a:extLst>
                <a:ext uri="{FF2B5EF4-FFF2-40B4-BE49-F238E27FC236}">
                  <a16:creationId xmlns:a16="http://schemas.microsoft.com/office/drawing/2014/main" id="{3776C0B6-B8C3-45F6-8AC2-35F87D14A39F}"/>
                </a:ext>
              </a:extLst>
            </p:cNvPr>
            <p:cNvSpPr/>
            <p:nvPr/>
          </p:nvSpPr>
          <p:spPr>
            <a:xfrm>
              <a:off x="2883486" y="496726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1" name="Organigramme : Connecteur 35">
              <a:extLst>
                <a:ext uri="{FF2B5EF4-FFF2-40B4-BE49-F238E27FC236}">
                  <a16:creationId xmlns:a16="http://schemas.microsoft.com/office/drawing/2014/main" id="{8EC9CB71-8EF6-46E9-ABDD-B5D88EDFD92D}"/>
                </a:ext>
              </a:extLst>
            </p:cNvPr>
            <p:cNvSpPr/>
            <p:nvPr/>
          </p:nvSpPr>
          <p:spPr>
            <a:xfrm>
              <a:off x="2833373" y="477150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2" name="Organigramme : Connecteur 35">
              <a:extLst>
                <a:ext uri="{FF2B5EF4-FFF2-40B4-BE49-F238E27FC236}">
                  <a16:creationId xmlns:a16="http://schemas.microsoft.com/office/drawing/2014/main" id="{A4545040-52F0-4FA6-AF6C-A4D262087687}"/>
                </a:ext>
              </a:extLst>
            </p:cNvPr>
            <p:cNvSpPr/>
            <p:nvPr/>
          </p:nvSpPr>
          <p:spPr>
            <a:xfrm>
              <a:off x="2806825" y="466716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3" name="Organigramme : Connecteur 35">
              <a:extLst>
                <a:ext uri="{FF2B5EF4-FFF2-40B4-BE49-F238E27FC236}">
                  <a16:creationId xmlns:a16="http://schemas.microsoft.com/office/drawing/2014/main" id="{0907DB97-69BD-4B33-A35A-ED22ABEC667A}"/>
                </a:ext>
              </a:extLst>
            </p:cNvPr>
            <p:cNvSpPr/>
            <p:nvPr/>
          </p:nvSpPr>
          <p:spPr>
            <a:xfrm>
              <a:off x="2412322" y="405958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4" name="Organigramme : Connecteur 35">
              <a:extLst>
                <a:ext uri="{FF2B5EF4-FFF2-40B4-BE49-F238E27FC236}">
                  <a16:creationId xmlns:a16="http://schemas.microsoft.com/office/drawing/2014/main" id="{3A8DF614-26D3-4CA8-B0BB-094E6CF31A1C}"/>
                </a:ext>
              </a:extLst>
            </p:cNvPr>
            <p:cNvSpPr/>
            <p:nvPr/>
          </p:nvSpPr>
          <p:spPr>
            <a:xfrm>
              <a:off x="2501970" y="408254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5" name="Organigramme : Connecteur 35">
              <a:extLst>
                <a:ext uri="{FF2B5EF4-FFF2-40B4-BE49-F238E27FC236}">
                  <a16:creationId xmlns:a16="http://schemas.microsoft.com/office/drawing/2014/main" id="{46EA16C6-63BB-4296-B60E-30B3ADED4496}"/>
                </a:ext>
              </a:extLst>
            </p:cNvPr>
            <p:cNvSpPr/>
            <p:nvPr/>
          </p:nvSpPr>
          <p:spPr>
            <a:xfrm>
              <a:off x="2607126" y="409866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6" name="Organigramme : Connecteur 35">
              <a:extLst>
                <a:ext uri="{FF2B5EF4-FFF2-40B4-BE49-F238E27FC236}">
                  <a16:creationId xmlns:a16="http://schemas.microsoft.com/office/drawing/2014/main" id="{9A36663F-9A90-4B37-A233-BD158EFE33B9}"/>
                </a:ext>
              </a:extLst>
            </p:cNvPr>
            <p:cNvSpPr/>
            <p:nvPr/>
          </p:nvSpPr>
          <p:spPr>
            <a:xfrm>
              <a:off x="2707782" y="410789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7" name="Organigramme : Connecteur 35">
              <a:extLst>
                <a:ext uri="{FF2B5EF4-FFF2-40B4-BE49-F238E27FC236}">
                  <a16:creationId xmlns:a16="http://schemas.microsoft.com/office/drawing/2014/main" id="{D09B3E30-56A6-4A20-A43C-089C4156562A}"/>
                </a:ext>
              </a:extLst>
            </p:cNvPr>
            <p:cNvSpPr/>
            <p:nvPr/>
          </p:nvSpPr>
          <p:spPr>
            <a:xfrm>
              <a:off x="2806825" y="411404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8" name="Organigramme : Connecteur 35">
              <a:extLst>
                <a:ext uri="{FF2B5EF4-FFF2-40B4-BE49-F238E27FC236}">
                  <a16:creationId xmlns:a16="http://schemas.microsoft.com/office/drawing/2014/main" id="{BD334DFA-5572-4552-A485-C0FBBF1CFFFA}"/>
                </a:ext>
              </a:extLst>
            </p:cNvPr>
            <p:cNvSpPr/>
            <p:nvPr/>
          </p:nvSpPr>
          <p:spPr>
            <a:xfrm>
              <a:off x="2434230" y="397712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9" name="Organigramme : Connecteur 35">
              <a:extLst>
                <a:ext uri="{FF2B5EF4-FFF2-40B4-BE49-F238E27FC236}">
                  <a16:creationId xmlns:a16="http://schemas.microsoft.com/office/drawing/2014/main" id="{A3E390DA-1EF3-45A0-9414-29FC48CD4586}"/>
                </a:ext>
              </a:extLst>
            </p:cNvPr>
            <p:cNvSpPr/>
            <p:nvPr/>
          </p:nvSpPr>
          <p:spPr>
            <a:xfrm>
              <a:off x="2523878" y="399366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0" name="Organigramme : Connecteur 35">
              <a:extLst>
                <a:ext uri="{FF2B5EF4-FFF2-40B4-BE49-F238E27FC236}">
                  <a16:creationId xmlns:a16="http://schemas.microsoft.com/office/drawing/2014/main" id="{6C4E974A-EC84-4E39-8AE5-6971F464BBF6}"/>
                </a:ext>
              </a:extLst>
            </p:cNvPr>
            <p:cNvSpPr/>
            <p:nvPr/>
          </p:nvSpPr>
          <p:spPr>
            <a:xfrm>
              <a:off x="2629034" y="401299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1" name="Organigramme : Connecteur 35">
              <a:extLst>
                <a:ext uri="{FF2B5EF4-FFF2-40B4-BE49-F238E27FC236}">
                  <a16:creationId xmlns:a16="http://schemas.microsoft.com/office/drawing/2014/main" id="{5F0AC64B-AA01-4411-AC57-49A5DE4FEC8B}"/>
                </a:ext>
              </a:extLst>
            </p:cNvPr>
            <p:cNvSpPr/>
            <p:nvPr/>
          </p:nvSpPr>
          <p:spPr>
            <a:xfrm>
              <a:off x="2729690" y="401901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2" name="Organigramme : Connecteur 35">
              <a:extLst>
                <a:ext uri="{FF2B5EF4-FFF2-40B4-BE49-F238E27FC236}">
                  <a16:creationId xmlns:a16="http://schemas.microsoft.com/office/drawing/2014/main" id="{50EE13DB-544C-4B75-A951-1BAE36BD3315}"/>
                </a:ext>
              </a:extLst>
            </p:cNvPr>
            <p:cNvSpPr/>
            <p:nvPr/>
          </p:nvSpPr>
          <p:spPr>
            <a:xfrm>
              <a:off x="2828733" y="402516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3" name="Organigramme : Connecteur 35">
              <a:extLst>
                <a:ext uri="{FF2B5EF4-FFF2-40B4-BE49-F238E27FC236}">
                  <a16:creationId xmlns:a16="http://schemas.microsoft.com/office/drawing/2014/main" id="{869C5103-B115-45D3-9338-54DC7A96939D}"/>
                </a:ext>
              </a:extLst>
            </p:cNvPr>
            <p:cNvSpPr/>
            <p:nvPr/>
          </p:nvSpPr>
          <p:spPr>
            <a:xfrm>
              <a:off x="2459346" y="389930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4" name="Organigramme : Connecteur 35">
              <a:extLst>
                <a:ext uri="{FF2B5EF4-FFF2-40B4-BE49-F238E27FC236}">
                  <a16:creationId xmlns:a16="http://schemas.microsoft.com/office/drawing/2014/main" id="{5318A197-4E2B-4D57-BBF8-DC635E7BCA1B}"/>
                </a:ext>
              </a:extLst>
            </p:cNvPr>
            <p:cNvSpPr/>
            <p:nvPr/>
          </p:nvSpPr>
          <p:spPr>
            <a:xfrm>
              <a:off x="2551431" y="392902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5" name="Organigramme : Connecteur 35">
              <a:extLst>
                <a:ext uri="{FF2B5EF4-FFF2-40B4-BE49-F238E27FC236}">
                  <a16:creationId xmlns:a16="http://schemas.microsoft.com/office/drawing/2014/main" id="{7E37B815-088D-4165-B94A-0B2499B1F63E}"/>
                </a:ext>
              </a:extLst>
            </p:cNvPr>
            <p:cNvSpPr/>
            <p:nvPr/>
          </p:nvSpPr>
          <p:spPr>
            <a:xfrm>
              <a:off x="2660244" y="394185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6" name="Organigramme : Connecteur 35">
              <a:extLst>
                <a:ext uri="{FF2B5EF4-FFF2-40B4-BE49-F238E27FC236}">
                  <a16:creationId xmlns:a16="http://schemas.microsoft.com/office/drawing/2014/main" id="{23D1C86C-85E8-45F7-8659-7FEE13251268}"/>
                </a:ext>
              </a:extLst>
            </p:cNvPr>
            <p:cNvSpPr/>
            <p:nvPr/>
          </p:nvSpPr>
          <p:spPr>
            <a:xfrm>
              <a:off x="2754806" y="394439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7" name="Organigramme : Connecteur 35">
              <a:extLst>
                <a:ext uri="{FF2B5EF4-FFF2-40B4-BE49-F238E27FC236}">
                  <a16:creationId xmlns:a16="http://schemas.microsoft.com/office/drawing/2014/main" id="{5ABE2596-B2A5-42F4-8BBD-878D4F6C5F17}"/>
                </a:ext>
              </a:extLst>
            </p:cNvPr>
            <p:cNvSpPr/>
            <p:nvPr/>
          </p:nvSpPr>
          <p:spPr>
            <a:xfrm>
              <a:off x="2840361" y="394661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8" name="Organigramme : Connecteur 35">
              <a:extLst>
                <a:ext uri="{FF2B5EF4-FFF2-40B4-BE49-F238E27FC236}">
                  <a16:creationId xmlns:a16="http://schemas.microsoft.com/office/drawing/2014/main" id="{9A7987F6-90F3-4694-AFEB-A20107C989EA}"/>
                </a:ext>
              </a:extLst>
            </p:cNvPr>
            <p:cNvSpPr/>
            <p:nvPr/>
          </p:nvSpPr>
          <p:spPr>
            <a:xfrm>
              <a:off x="2812742" y="387881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9" name="Organigramme : Connecteur 35">
              <a:extLst>
                <a:ext uri="{FF2B5EF4-FFF2-40B4-BE49-F238E27FC236}">
                  <a16:creationId xmlns:a16="http://schemas.microsoft.com/office/drawing/2014/main" id="{4E3945F3-EAC8-46EC-910F-4B6BD99F258D}"/>
                </a:ext>
              </a:extLst>
            </p:cNvPr>
            <p:cNvSpPr/>
            <p:nvPr/>
          </p:nvSpPr>
          <p:spPr>
            <a:xfrm>
              <a:off x="2620538" y="387429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0" name="Organigramme : Connecteur 35">
              <a:extLst>
                <a:ext uri="{FF2B5EF4-FFF2-40B4-BE49-F238E27FC236}">
                  <a16:creationId xmlns:a16="http://schemas.microsoft.com/office/drawing/2014/main" id="{34F4C4BC-9186-4A33-BC5E-8AA4F38E5080}"/>
                </a:ext>
              </a:extLst>
            </p:cNvPr>
            <p:cNvSpPr/>
            <p:nvPr/>
          </p:nvSpPr>
          <p:spPr>
            <a:xfrm>
              <a:off x="2534551" y="386324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1" name="Organigramme : Connecteur 35">
              <a:extLst>
                <a:ext uri="{FF2B5EF4-FFF2-40B4-BE49-F238E27FC236}">
                  <a16:creationId xmlns:a16="http://schemas.microsoft.com/office/drawing/2014/main" id="{F4561354-B72B-4582-A44C-ADCF3AC1B1F6}"/>
                </a:ext>
              </a:extLst>
            </p:cNvPr>
            <p:cNvSpPr/>
            <p:nvPr/>
          </p:nvSpPr>
          <p:spPr>
            <a:xfrm>
              <a:off x="2711398" y="387693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2" name="Organigramme : Connecteur 35">
              <a:extLst>
                <a:ext uri="{FF2B5EF4-FFF2-40B4-BE49-F238E27FC236}">
                  <a16:creationId xmlns:a16="http://schemas.microsoft.com/office/drawing/2014/main" id="{07E832AA-2FF1-4FE0-80D5-7725145E3082}"/>
                </a:ext>
              </a:extLst>
            </p:cNvPr>
            <p:cNvSpPr/>
            <p:nvPr/>
          </p:nvSpPr>
          <p:spPr>
            <a:xfrm>
              <a:off x="2574202" y="535068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3" name="Organigramme : Connecteur 35">
              <a:extLst>
                <a:ext uri="{FF2B5EF4-FFF2-40B4-BE49-F238E27FC236}">
                  <a16:creationId xmlns:a16="http://schemas.microsoft.com/office/drawing/2014/main" id="{14F95F2B-0483-4FE2-ADA1-C6B492DB54F6}"/>
                </a:ext>
              </a:extLst>
            </p:cNvPr>
            <p:cNvSpPr/>
            <p:nvPr/>
          </p:nvSpPr>
          <p:spPr>
            <a:xfrm>
              <a:off x="2569218" y="524333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4" name="Organigramme : Connecteur 35">
              <a:extLst>
                <a:ext uri="{FF2B5EF4-FFF2-40B4-BE49-F238E27FC236}">
                  <a16:creationId xmlns:a16="http://schemas.microsoft.com/office/drawing/2014/main" id="{F22F8B62-F320-4E16-A653-797A58C5A8C5}"/>
                </a:ext>
              </a:extLst>
            </p:cNvPr>
            <p:cNvSpPr/>
            <p:nvPr/>
          </p:nvSpPr>
          <p:spPr>
            <a:xfrm>
              <a:off x="2560913" y="514435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5" name="Organigramme : Connecteur 35">
              <a:extLst>
                <a:ext uri="{FF2B5EF4-FFF2-40B4-BE49-F238E27FC236}">
                  <a16:creationId xmlns:a16="http://schemas.microsoft.com/office/drawing/2014/main" id="{86702ABD-5674-4D48-AD44-D490F81BDF27}"/>
                </a:ext>
              </a:extLst>
            </p:cNvPr>
            <p:cNvSpPr/>
            <p:nvPr/>
          </p:nvSpPr>
          <p:spPr>
            <a:xfrm>
              <a:off x="2557143" y="503054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6" name="Organigramme : Connecteur 35">
              <a:extLst>
                <a:ext uri="{FF2B5EF4-FFF2-40B4-BE49-F238E27FC236}">
                  <a16:creationId xmlns:a16="http://schemas.microsoft.com/office/drawing/2014/main" id="{3711AAA8-91EB-4AA6-8572-3ABE755B78C8}"/>
                </a:ext>
              </a:extLst>
            </p:cNvPr>
            <p:cNvSpPr/>
            <p:nvPr/>
          </p:nvSpPr>
          <p:spPr>
            <a:xfrm>
              <a:off x="2551431" y="492141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7" name="Organigramme : Connecteur 35">
              <a:extLst>
                <a:ext uri="{FF2B5EF4-FFF2-40B4-BE49-F238E27FC236}">
                  <a16:creationId xmlns:a16="http://schemas.microsoft.com/office/drawing/2014/main" id="{946BAC8F-F2B1-48CE-8359-59BBC8C8CD2F}"/>
                </a:ext>
              </a:extLst>
            </p:cNvPr>
            <p:cNvSpPr/>
            <p:nvPr/>
          </p:nvSpPr>
          <p:spPr>
            <a:xfrm>
              <a:off x="2552385" y="481067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8" name="Organigramme : Connecteur 35">
              <a:extLst>
                <a:ext uri="{FF2B5EF4-FFF2-40B4-BE49-F238E27FC236}">
                  <a16:creationId xmlns:a16="http://schemas.microsoft.com/office/drawing/2014/main" id="{D2BF5A58-3638-408A-889C-9011FE60D05C}"/>
                </a:ext>
              </a:extLst>
            </p:cNvPr>
            <p:cNvSpPr/>
            <p:nvPr/>
          </p:nvSpPr>
          <p:spPr>
            <a:xfrm>
              <a:off x="2542692" y="470438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9" name="Organigramme : Connecteur 35">
              <a:extLst>
                <a:ext uri="{FF2B5EF4-FFF2-40B4-BE49-F238E27FC236}">
                  <a16:creationId xmlns:a16="http://schemas.microsoft.com/office/drawing/2014/main" id="{55EEB52D-3116-473D-96AD-69CFE5350E7C}"/>
                </a:ext>
              </a:extLst>
            </p:cNvPr>
            <p:cNvSpPr/>
            <p:nvPr/>
          </p:nvSpPr>
          <p:spPr>
            <a:xfrm>
              <a:off x="2526937" y="459743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0" name="Organigramme : Connecteur 35">
              <a:extLst>
                <a:ext uri="{FF2B5EF4-FFF2-40B4-BE49-F238E27FC236}">
                  <a16:creationId xmlns:a16="http://schemas.microsoft.com/office/drawing/2014/main" id="{CC6CE7BC-EA1F-4BC6-A255-7B94FF26A37C}"/>
                </a:ext>
              </a:extLst>
            </p:cNvPr>
            <p:cNvSpPr/>
            <p:nvPr/>
          </p:nvSpPr>
          <p:spPr>
            <a:xfrm>
              <a:off x="2072797" y="458923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1" name="Organigramme : Connecteur 35">
              <a:extLst>
                <a:ext uri="{FF2B5EF4-FFF2-40B4-BE49-F238E27FC236}">
                  <a16:creationId xmlns:a16="http://schemas.microsoft.com/office/drawing/2014/main" id="{3A13B166-C31C-46A2-8A2B-0F47C2C154F8}"/>
                </a:ext>
              </a:extLst>
            </p:cNvPr>
            <p:cNvSpPr/>
            <p:nvPr/>
          </p:nvSpPr>
          <p:spPr>
            <a:xfrm>
              <a:off x="2168059" y="461365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2" name="Organigramme : Connecteur 35">
              <a:extLst>
                <a:ext uri="{FF2B5EF4-FFF2-40B4-BE49-F238E27FC236}">
                  <a16:creationId xmlns:a16="http://schemas.microsoft.com/office/drawing/2014/main" id="{A3D3142A-29C9-481F-BF26-39A639E0BBCA}"/>
                </a:ext>
              </a:extLst>
            </p:cNvPr>
            <p:cNvSpPr/>
            <p:nvPr/>
          </p:nvSpPr>
          <p:spPr>
            <a:xfrm>
              <a:off x="2260394" y="463848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3" name="Organigramme : Connecteur 35">
              <a:extLst>
                <a:ext uri="{FF2B5EF4-FFF2-40B4-BE49-F238E27FC236}">
                  <a16:creationId xmlns:a16="http://schemas.microsoft.com/office/drawing/2014/main" id="{513320D7-518B-43F5-9346-77F980473AC0}"/>
                </a:ext>
              </a:extLst>
            </p:cNvPr>
            <p:cNvSpPr/>
            <p:nvPr/>
          </p:nvSpPr>
          <p:spPr>
            <a:xfrm>
              <a:off x="2363102" y="463994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4" name="Organigramme : Connecteur 35">
              <a:extLst>
                <a:ext uri="{FF2B5EF4-FFF2-40B4-BE49-F238E27FC236}">
                  <a16:creationId xmlns:a16="http://schemas.microsoft.com/office/drawing/2014/main" id="{D232D2FF-9AE4-4309-9886-1B3EEDEB4D94}"/>
                </a:ext>
              </a:extLst>
            </p:cNvPr>
            <p:cNvSpPr/>
            <p:nvPr/>
          </p:nvSpPr>
          <p:spPr>
            <a:xfrm>
              <a:off x="2027710" y="447587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5" name="Organigramme : Connecteur 35">
              <a:extLst>
                <a:ext uri="{FF2B5EF4-FFF2-40B4-BE49-F238E27FC236}">
                  <a16:creationId xmlns:a16="http://schemas.microsoft.com/office/drawing/2014/main" id="{DA15C91B-CA08-46D2-9711-A941D5185A4B}"/>
                </a:ext>
              </a:extLst>
            </p:cNvPr>
            <p:cNvSpPr/>
            <p:nvPr/>
          </p:nvSpPr>
          <p:spPr>
            <a:xfrm>
              <a:off x="2120045" y="451705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6" name="Organigramme : Connecteur 35">
              <a:extLst>
                <a:ext uri="{FF2B5EF4-FFF2-40B4-BE49-F238E27FC236}">
                  <a16:creationId xmlns:a16="http://schemas.microsoft.com/office/drawing/2014/main" id="{73F0A2AF-7A88-4ED8-8BFC-7B15C0057C6F}"/>
                </a:ext>
              </a:extLst>
            </p:cNvPr>
            <p:cNvSpPr/>
            <p:nvPr/>
          </p:nvSpPr>
          <p:spPr>
            <a:xfrm>
              <a:off x="2215307" y="454147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7" name="Organigramme : Connecteur 35">
              <a:extLst>
                <a:ext uri="{FF2B5EF4-FFF2-40B4-BE49-F238E27FC236}">
                  <a16:creationId xmlns:a16="http://schemas.microsoft.com/office/drawing/2014/main" id="{C4380F0C-56F6-44FE-A596-6268501D5654}"/>
                </a:ext>
              </a:extLst>
            </p:cNvPr>
            <p:cNvSpPr/>
            <p:nvPr/>
          </p:nvSpPr>
          <p:spPr>
            <a:xfrm>
              <a:off x="2307642" y="456630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8" name="Organigramme : Connecteur 35">
              <a:extLst>
                <a:ext uri="{FF2B5EF4-FFF2-40B4-BE49-F238E27FC236}">
                  <a16:creationId xmlns:a16="http://schemas.microsoft.com/office/drawing/2014/main" id="{C1CDB6D9-8B03-4603-9E70-F5B2848F2903}"/>
                </a:ext>
              </a:extLst>
            </p:cNvPr>
            <p:cNvSpPr/>
            <p:nvPr/>
          </p:nvSpPr>
          <p:spPr>
            <a:xfrm>
              <a:off x="2423182" y="458701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9" name="Organigramme : Connecteur 35">
              <a:extLst>
                <a:ext uri="{FF2B5EF4-FFF2-40B4-BE49-F238E27FC236}">
                  <a16:creationId xmlns:a16="http://schemas.microsoft.com/office/drawing/2014/main" id="{768D672A-8018-42B1-809C-5273E9BC0CBB}"/>
                </a:ext>
              </a:extLst>
            </p:cNvPr>
            <p:cNvSpPr/>
            <p:nvPr/>
          </p:nvSpPr>
          <p:spPr>
            <a:xfrm>
              <a:off x="2120045" y="444830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0" name="Organigramme : Connecteur 35">
              <a:extLst>
                <a:ext uri="{FF2B5EF4-FFF2-40B4-BE49-F238E27FC236}">
                  <a16:creationId xmlns:a16="http://schemas.microsoft.com/office/drawing/2014/main" id="{655D2C3C-D6D4-4075-8B87-86AD435505ED}"/>
                </a:ext>
              </a:extLst>
            </p:cNvPr>
            <p:cNvSpPr/>
            <p:nvPr/>
          </p:nvSpPr>
          <p:spPr>
            <a:xfrm>
              <a:off x="2283914" y="450083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1" name="Organigramme : Connecteur 35">
              <a:extLst>
                <a:ext uri="{FF2B5EF4-FFF2-40B4-BE49-F238E27FC236}">
                  <a16:creationId xmlns:a16="http://schemas.microsoft.com/office/drawing/2014/main" id="{97C88764-8637-4278-9289-D2F66F322BC9}"/>
                </a:ext>
              </a:extLst>
            </p:cNvPr>
            <p:cNvSpPr/>
            <p:nvPr/>
          </p:nvSpPr>
          <p:spPr>
            <a:xfrm>
              <a:off x="2379176" y="453167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2" name="Organigramme : Connecteur 35">
              <a:extLst>
                <a:ext uri="{FF2B5EF4-FFF2-40B4-BE49-F238E27FC236}">
                  <a16:creationId xmlns:a16="http://schemas.microsoft.com/office/drawing/2014/main" id="{75724832-C7F3-4A15-95BE-2192A56E6D02}"/>
                </a:ext>
              </a:extLst>
            </p:cNvPr>
            <p:cNvSpPr/>
            <p:nvPr/>
          </p:nvSpPr>
          <p:spPr>
            <a:xfrm>
              <a:off x="2471511" y="452763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3" name="Organigramme : Connecteur 35">
              <a:extLst>
                <a:ext uri="{FF2B5EF4-FFF2-40B4-BE49-F238E27FC236}">
                  <a16:creationId xmlns:a16="http://schemas.microsoft.com/office/drawing/2014/main" id="{66D7477F-76A5-48F7-87B4-3E27BFB46588}"/>
                </a:ext>
              </a:extLst>
            </p:cNvPr>
            <p:cNvSpPr/>
            <p:nvPr/>
          </p:nvSpPr>
          <p:spPr>
            <a:xfrm>
              <a:off x="2574219" y="452909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4" name="Organigramme : Connecteur 35">
              <a:extLst>
                <a:ext uri="{FF2B5EF4-FFF2-40B4-BE49-F238E27FC236}">
                  <a16:creationId xmlns:a16="http://schemas.microsoft.com/office/drawing/2014/main" id="{17C7032A-33E7-44CA-8D3F-98C2F511D208}"/>
                </a:ext>
              </a:extLst>
            </p:cNvPr>
            <p:cNvSpPr/>
            <p:nvPr/>
          </p:nvSpPr>
          <p:spPr>
            <a:xfrm>
              <a:off x="2200983" y="445120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5" name="Organigramme : Connecteur 35">
              <a:extLst>
                <a:ext uri="{FF2B5EF4-FFF2-40B4-BE49-F238E27FC236}">
                  <a16:creationId xmlns:a16="http://schemas.microsoft.com/office/drawing/2014/main" id="{48DE1365-7E42-487B-88F9-C860BE58D92C}"/>
                </a:ext>
              </a:extLst>
            </p:cNvPr>
            <p:cNvSpPr/>
            <p:nvPr/>
          </p:nvSpPr>
          <p:spPr>
            <a:xfrm>
              <a:off x="2359496" y="444830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6" name="Organigramme : Connecteur 35">
              <a:extLst>
                <a:ext uri="{FF2B5EF4-FFF2-40B4-BE49-F238E27FC236}">
                  <a16:creationId xmlns:a16="http://schemas.microsoft.com/office/drawing/2014/main" id="{DB4FF5E1-7B96-466A-BAAD-C34790DE6F5F}"/>
                </a:ext>
              </a:extLst>
            </p:cNvPr>
            <p:cNvSpPr/>
            <p:nvPr/>
          </p:nvSpPr>
          <p:spPr>
            <a:xfrm>
              <a:off x="2282025" y="442711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7" name="Organigramme : Connecteur 35">
              <a:extLst>
                <a:ext uri="{FF2B5EF4-FFF2-40B4-BE49-F238E27FC236}">
                  <a16:creationId xmlns:a16="http://schemas.microsoft.com/office/drawing/2014/main" id="{6904ECD9-D866-497F-B1B6-E276CB4C8A74}"/>
                </a:ext>
              </a:extLst>
            </p:cNvPr>
            <p:cNvSpPr/>
            <p:nvPr/>
          </p:nvSpPr>
          <p:spPr>
            <a:xfrm>
              <a:off x="2438977" y="446872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8" name="Organigramme : Connecteur 35">
              <a:extLst>
                <a:ext uri="{FF2B5EF4-FFF2-40B4-BE49-F238E27FC236}">
                  <a16:creationId xmlns:a16="http://schemas.microsoft.com/office/drawing/2014/main" id="{EA48AEAB-960B-4E7C-B1C5-6F0AD32B06EE}"/>
                </a:ext>
              </a:extLst>
            </p:cNvPr>
            <p:cNvSpPr/>
            <p:nvPr/>
          </p:nvSpPr>
          <p:spPr>
            <a:xfrm>
              <a:off x="2689203" y="449874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9" name="Organigramme : Connecteur 35">
              <a:extLst>
                <a:ext uri="{FF2B5EF4-FFF2-40B4-BE49-F238E27FC236}">
                  <a16:creationId xmlns:a16="http://schemas.microsoft.com/office/drawing/2014/main" id="{5540539C-A469-4236-AC2C-6BB0D0F4D67B}"/>
                </a:ext>
              </a:extLst>
            </p:cNvPr>
            <p:cNvSpPr/>
            <p:nvPr/>
          </p:nvSpPr>
          <p:spPr>
            <a:xfrm>
              <a:off x="2648559" y="440782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0" name="Organigramme : Connecteur 35">
              <a:extLst>
                <a:ext uri="{FF2B5EF4-FFF2-40B4-BE49-F238E27FC236}">
                  <a16:creationId xmlns:a16="http://schemas.microsoft.com/office/drawing/2014/main" id="{1143EA06-014C-487E-A682-BCBB0A304228}"/>
                </a:ext>
              </a:extLst>
            </p:cNvPr>
            <p:cNvSpPr/>
            <p:nvPr/>
          </p:nvSpPr>
          <p:spPr>
            <a:xfrm>
              <a:off x="2648949" y="430881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613" name="!!pt83">
            <a:extLst>
              <a:ext uri="{FF2B5EF4-FFF2-40B4-BE49-F238E27FC236}">
                <a16:creationId xmlns:a16="http://schemas.microsoft.com/office/drawing/2014/main" id="{D474C56D-01DE-42C5-AF64-BCEB761AE629}"/>
              </a:ext>
            </a:extLst>
          </p:cNvPr>
          <p:cNvSpPr/>
          <p:nvPr/>
        </p:nvSpPr>
        <p:spPr>
          <a:xfrm>
            <a:off x="6879284" y="4566518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4" name="!!pt82">
            <a:extLst>
              <a:ext uri="{FF2B5EF4-FFF2-40B4-BE49-F238E27FC236}">
                <a16:creationId xmlns:a16="http://schemas.microsoft.com/office/drawing/2014/main" id="{86D46AC6-DFAC-409B-9B68-278781101619}"/>
              </a:ext>
            </a:extLst>
          </p:cNvPr>
          <p:cNvSpPr/>
          <p:nvPr/>
        </p:nvSpPr>
        <p:spPr>
          <a:xfrm>
            <a:off x="6938616" y="4336638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5" name="!!pt81">
            <a:extLst>
              <a:ext uri="{FF2B5EF4-FFF2-40B4-BE49-F238E27FC236}">
                <a16:creationId xmlns:a16="http://schemas.microsoft.com/office/drawing/2014/main" id="{545A441C-057C-474D-9B28-CEC4B2B7BC99}"/>
              </a:ext>
            </a:extLst>
          </p:cNvPr>
          <p:cNvSpPr/>
          <p:nvPr/>
        </p:nvSpPr>
        <p:spPr>
          <a:xfrm>
            <a:off x="6997946" y="4031401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6" name="!!pt80">
            <a:extLst>
              <a:ext uri="{FF2B5EF4-FFF2-40B4-BE49-F238E27FC236}">
                <a16:creationId xmlns:a16="http://schemas.microsoft.com/office/drawing/2014/main" id="{2F21B160-EFBF-47F6-B325-F567155E8BEE}"/>
              </a:ext>
            </a:extLst>
          </p:cNvPr>
          <p:cNvSpPr/>
          <p:nvPr/>
        </p:nvSpPr>
        <p:spPr>
          <a:xfrm>
            <a:off x="7065406" y="3746397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7" name="!!pt79">
            <a:extLst>
              <a:ext uri="{FF2B5EF4-FFF2-40B4-BE49-F238E27FC236}">
                <a16:creationId xmlns:a16="http://schemas.microsoft.com/office/drawing/2014/main" id="{3425718C-123F-4D86-BA94-C4D71DFC73B7}"/>
              </a:ext>
            </a:extLst>
          </p:cNvPr>
          <p:cNvSpPr/>
          <p:nvPr/>
        </p:nvSpPr>
        <p:spPr>
          <a:xfrm>
            <a:off x="7132717" y="3473488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8" name="!!pt78">
            <a:extLst>
              <a:ext uri="{FF2B5EF4-FFF2-40B4-BE49-F238E27FC236}">
                <a16:creationId xmlns:a16="http://schemas.microsoft.com/office/drawing/2014/main" id="{42E41F5E-86A8-46C4-8491-BBF747AB18CB}"/>
              </a:ext>
            </a:extLst>
          </p:cNvPr>
          <p:cNvSpPr/>
          <p:nvPr/>
        </p:nvSpPr>
        <p:spPr>
          <a:xfrm>
            <a:off x="6830510" y="4796404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9" name="!!pt77">
            <a:extLst>
              <a:ext uri="{FF2B5EF4-FFF2-40B4-BE49-F238E27FC236}">
                <a16:creationId xmlns:a16="http://schemas.microsoft.com/office/drawing/2014/main" id="{2D02BFD6-E4CD-4010-A960-AD5F877BE0A8}"/>
              </a:ext>
            </a:extLst>
          </p:cNvPr>
          <p:cNvSpPr/>
          <p:nvPr/>
        </p:nvSpPr>
        <p:spPr>
          <a:xfrm>
            <a:off x="7191848" y="3229512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0" name="!!pt76">
            <a:extLst>
              <a:ext uri="{FF2B5EF4-FFF2-40B4-BE49-F238E27FC236}">
                <a16:creationId xmlns:a16="http://schemas.microsoft.com/office/drawing/2014/main" id="{A39F4A45-DB20-44DE-A3E5-A39E5DAF2224}"/>
              </a:ext>
            </a:extLst>
          </p:cNvPr>
          <p:cNvSpPr/>
          <p:nvPr/>
        </p:nvSpPr>
        <p:spPr>
          <a:xfrm>
            <a:off x="7186963" y="3007838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1" name="!!pt75">
            <a:extLst>
              <a:ext uri="{FF2B5EF4-FFF2-40B4-BE49-F238E27FC236}">
                <a16:creationId xmlns:a16="http://schemas.microsoft.com/office/drawing/2014/main" id="{25A20209-9081-4D71-AB39-296BD7CA9B20}"/>
              </a:ext>
            </a:extLst>
          </p:cNvPr>
          <p:cNvSpPr/>
          <p:nvPr/>
        </p:nvSpPr>
        <p:spPr>
          <a:xfrm>
            <a:off x="8432740" y="4186558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2" name="!!pt74">
            <a:extLst>
              <a:ext uri="{FF2B5EF4-FFF2-40B4-BE49-F238E27FC236}">
                <a16:creationId xmlns:a16="http://schemas.microsoft.com/office/drawing/2014/main" id="{0C61917A-E556-4A60-9F0A-AC2870519B7C}"/>
              </a:ext>
            </a:extLst>
          </p:cNvPr>
          <p:cNvSpPr/>
          <p:nvPr/>
        </p:nvSpPr>
        <p:spPr>
          <a:xfrm>
            <a:off x="8440070" y="3963138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3" name="!!pt73">
            <a:extLst>
              <a:ext uri="{FF2B5EF4-FFF2-40B4-BE49-F238E27FC236}">
                <a16:creationId xmlns:a16="http://schemas.microsoft.com/office/drawing/2014/main" id="{984FEE38-27A8-49C9-A40C-9F9043DB03B0}"/>
              </a:ext>
            </a:extLst>
          </p:cNvPr>
          <p:cNvSpPr/>
          <p:nvPr/>
        </p:nvSpPr>
        <p:spPr>
          <a:xfrm>
            <a:off x="8440070" y="3755354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4" name="!!pt72">
            <a:extLst>
              <a:ext uri="{FF2B5EF4-FFF2-40B4-BE49-F238E27FC236}">
                <a16:creationId xmlns:a16="http://schemas.microsoft.com/office/drawing/2014/main" id="{F51048F3-4DBA-49D1-B5A2-3F7ED01490E3}"/>
              </a:ext>
            </a:extLst>
          </p:cNvPr>
          <p:cNvSpPr/>
          <p:nvPr/>
        </p:nvSpPr>
        <p:spPr>
          <a:xfrm>
            <a:off x="8424466" y="3512061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5" name="!!pt71">
            <a:extLst>
              <a:ext uri="{FF2B5EF4-FFF2-40B4-BE49-F238E27FC236}">
                <a16:creationId xmlns:a16="http://schemas.microsoft.com/office/drawing/2014/main" id="{9DEE37E0-3759-400B-AAD5-94998B294872}"/>
              </a:ext>
            </a:extLst>
          </p:cNvPr>
          <p:cNvSpPr/>
          <p:nvPr/>
        </p:nvSpPr>
        <p:spPr>
          <a:xfrm>
            <a:off x="8922567" y="5464015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6" name="!!pt70">
            <a:extLst>
              <a:ext uri="{FF2B5EF4-FFF2-40B4-BE49-F238E27FC236}">
                <a16:creationId xmlns:a16="http://schemas.microsoft.com/office/drawing/2014/main" id="{D325D335-E2BA-4658-A928-B69782D5B507}"/>
              </a:ext>
            </a:extLst>
          </p:cNvPr>
          <p:cNvSpPr/>
          <p:nvPr/>
        </p:nvSpPr>
        <p:spPr>
          <a:xfrm>
            <a:off x="8926772" y="5130413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7" name="!!pt69">
            <a:extLst>
              <a:ext uri="{FF2B5EF4-FFF2-40B4-BE49-F238E27FC236}">
                <a16:creationId xmlns:a16="http://schemas.microsoft.com/office/drawing/2014/main" id="{645827DC-F1C8-42F2-893D-40ACF5EFE37A}"/>
              </a:ext>
            </a:extLst>
          </p:cNvPr>
          <p:cNvSpPr/>
          <p:nvPr/>
        </p:nvSpPr>
        <p:spPr>
          <a:xfrm>
            <a:off x="8907806" y="4807867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8" name="!!pt68">
            <a:extLst>
              <a:ext uri="{FF2B5EF4-FFF2-40B4-BE49-F238E27FC236}">
                <a16:creationId xmlns:a16="http://schemas.microsoft.com/office/drawing/2014/main" id="{39F3A98F-0FE1-4848-B155-66D905424743}"/>
              </a:ext>
            </a:extLst>
          </p:cNvPr>
          <p:cNvSpPr/>
          <p:nvPr/>
        </p:nvSpPr>
        <p:spPr>
          <a:xfrm>
            <a:off x="8886120" y="4484592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9" name="!!pt67">
            <a:extLst>
              <a:ext uri="{FF2B5EF4-FFF2-40B4-BE49-F238E27FC236}">
                <a16:creationId xmlns:a16="http://schemas.microsoft.com/office/drawing/2014/main" id="{19A33ED8-69D7-466F-A5DB-AD3018E51FAB}"/>
              </a:ext>
            </a:extLst>
          </p:cNvPr>
          <p:cNvSpPr/>
          <p:nvPr/>
        </p:nvSpPr>
        <p:spPr>
          <a:xfrm>
            <a:off x="8880436" y="4147709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0" name="!!pt66">
            <a:extLst>
              <a:ext uri="{FF2B5EF4-FFF2-40B4-BE49-F238E27FC236}">
                <a16:creationId xmlns:a16="http://schemas.microsoft.com/office/drawing/2014/main" id="{67708128-567A-4BA8-BE61-CEEFA9A8CE5C}"/>
              </a:ext>
            </a:extLst>
          </p:cNvPr>
          <p:cNvSpPr/>
          <p:nvPr/>
        </p:nvSpPr>
        <p:spPr>
          <a:xfrm>
            <a:off x="8856490" y="3792333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1" name="!!pt65">
            <a:extLst>
              <a:ext uri="{FF2B5EF4-FFF2-40B4-BE49-F238E27FC236}">
                <a16:creationId xmlns:a16="http://schemas.microsoft.com/office/drawing/2014/main" id="{D65704F6-3FB1-4BBB-88CD-C86A63AE0186}"/>
              </a:ext>
            </a:extLst>
          </p:cNvPr>
          <p:cNvSpPr/>
          <p:nvPr/>
        </p:nvSpPr>
        <p:spPr>
          <a:xfrm>
            <a:off x="8859664" y="3547997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2" name="!!pt64">
            <a:extLst>
              <a:ext uri="{FF2B5EF4-FFF2-40B4-BE49-F238E27FC236}">
                <a16:creationId xmlns:a16="http://schemas.microsoft.com/office/drawing/2014/main" id="{B7E6A60E-DB6A-4452-A74A-549B229E981A}"/>
              </a:ext>
            </a:extLst>
          </p:cNvPr>
          <p:cNvSpPr/>
          <p:nvPr/>
        </p:nvSpPr>
        <p:spPr>
          <a:xfrm>
            <a:off x="9194536" y="3180706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3" name="!!pt63">
            <a:extLst>
              <a:ext uri="{FF2B5EF4-FFF2-40B4-BE49-F238E27FC236}">
                <a16:creationId xmlns:a16="http://schemas.microsoft.com/office/drawing/2014/main" id="{40ADD1EC-2718-4711-8B1B-176E882C85D9}"/>
              </a:ext>
            </a:extLst>
          </p:cNvPr>
          <p:cNvSpPr/>
          <p:nvPr/>
        </p:nvSpPr>
        <p:spPr>
          <a:xfrm>
            <a:off x="9904519" y="4513499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4" name="!!pt62">
            <a:extLst>
              <a:ext uri="{FF2B5EF4-FFF2-40B4-BE49-F238E27FC236}">
                <a16:creationId xmlns:a16="http://schemas.microsoft.com/office/drawing/2014/main" id="{6E782B54-7405-47F6-B314-9B8266FC0CE9}"/>
              </a:ext>
            </a:extLst>
          </p:cNvPr>
          <p:cNvSpPr/>
          <p:nvPr/>
        </p:nvSpPr>
        <p:spPr>
          <a:xfrm>
            <a:off x="9791390" y="4009734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5" name="!!pt61">
            <a:extLst>
              <a:ext uri="{FF2B5EF4-FFF2-40B4-BE49-F238E27FC236}">
                <a16:creationId xmlns:a16="http://schemas.microsoft.com/office/drawing/2014/main" id="{CFA0B1E2-3062-42F5-9D64-4EF542D580EE}"/>
              </a:ext>
            </a:extLst>
          </p:cNvPr>
          <p:cNvSpPr/>
          <p:nvPr/>
        </p:nvSpPr>
        <p:spPr>
          <a:xfrm>
            <a:off x="9652913" y="3534193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6" name="!!pt60">
            <a:extLst>
              <a:ext uri="{FF2B5EF4-FFF2-40B4-BE49-F238E27FC236}">
                <a16:creationId xmlns:a16="http://schemas.microsoft.com/office/drawing/2014/main" id="{C1CE9F7F-AAF7-4CC3-86F1-72C6312132F0}"/>
              </a:ext>
            </a:extLst>
          </p:cNvPr>
          <p:cNvSpPr/>
          <p:nvPr/>
        </p:nvSpPr>
        <p:spPr>
          <a:xfrm>
            <a:off x="9406093" y="3242466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7" name="!!pt59">
            <a:extLst>
              <a:ext uri="{FF2B5EF4-FFF2-40B4-BE49-F238E27FC236}">
                <a16:creationId xmlns:a16="http://schemas.microsoft.com/office/drawing/2014/main" id="{6327496B-184A-42E7-B416-4BA436F6E80F}"/>
              </a:ext>
            </a:extLst>
          </p:cNvPr>
          <p:cNvSpPr/>
          <p:nvPr/>
        </p:nvSpPr>
        <p:spPr>
          <a:xfrm>
            <a:off x="7472639" y="3129262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8" name="!!pt58">
            <a:extLst>
              <a:ext uri="{FF2B5EF4-FFF2-40B4-BE49-F238E27FC236}">
                <a16:creationId xmlns:a16="http://schemas.microsoft.com/office/drawing/2014/main" id="{4C636650-BDE0-43E3-ABC2-28EB9898DE0F}"/>
              </a:ext>
            </a:extLst>
          </p:cNvPr>
          <p:cNvSpPr/>
          <p:nvPr/>
        </p:nvSpPr>
        <p:spPr>
          <a:xfrm>
            <a:off x="7739940" y="3212595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9" name="!!pt57">
            <a:extLst>
              <a:ext uri="{FF2B5EF4-FFF2-40B4-BE49-F238E27FC236}">
                <a16:creationId xmlns:a16="http://schemas.microsoft.com/office/drawing/2014/main" id="{084CF67B-3D4C-44E8-AFC2-A28B6B32A809}"/>
              </a:ext>
            </a:extLst>
          </p:cNvPr>
          <p:cNvSpPr/>
          <p:nvPr/>
        </p:nvSpPr>
        <p:spPr>
          <a:xfrm>
            <a:off x="7988085" y="3263982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0" name="!!pt56">
            <a:extLst>
              <a:ext uri="{FF2B5EF4-FFF2-40B4-BE49-F238E27FC236}">
                <a16:creationId xmlns:a16="http://schemas.microsoft.com/office/drawing/2014/main" id="{B7462D4D-EF8A-4DCC-A073-E577C4102BF5}"/>
              </a:ext>
            </a:extLst>
          </p:cNvPr>
          <p:cNvSpPr/>
          <p:nvPr/>
        </p:nvSpPr>
        <p:spPr>
          <a:xfrm>
            <a:off x="8253299" y="3294385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1" name="!!pt55">
            <a:extLst>
              <a:ext uri="{FF2B5EF4-FFF2-40B4-BE49-F238E27FC236}">
                <a16:creationId xmlns:a16="http://schemas.microsoft.com/office/drawing/2014/main" id="{E52C357E-9DE2-418F-ACA2-56D588F78B79}"/>
              </a:ext>
            </a:extLst>
          </p:cNvPr>
          <p:cNvSpPr/>
          <p:nvPr/>
        </p:nvSpPr>
        <p:spPr>
          <a:xfrm>
            <a:off x="8517604" y="3329797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2" name="!!pt54">
            <a:extLst>
              <a:ext uri="{FF2B5EF4-FFF2-40B4-BE49-F238E27FC236}">
                <a16:creationId xmlns:a16="http://schemas.microsoft.com/office/drawing/2014/main" id="{3A2DE658-ADF5-4B77-B34F-489304DE6199}"/>
              </a:ext>
            </a:extLst>
          </p:cNvPr>
          <p:cNvSpPr/>
          <p:nvPr/>
        </p:nvSpPr>
        <p:spPr>
          <a:xfrm>
            <a:off x="8741291" y="3344715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3" name="!!pt53">
            <a:extLst>
              <a:ext uri="{FF2B5EF4-FFF2-40B4-BE49-F238E27FC236}">
                <a16:creationId xmlns:a16="http://schemas.microsoft.com/office/drawing/2014/main" id="{08DD18D8-8C89-48BC-9DF6-013E86E071C3}"/>
              </a:ext>
            </a:extLst>
          </p:cNvPr>
          <p:cNvSpPr/>
          <p:nvPr/>
        </p:nvSpPr>
        <p:spPr>
          <a:xfrm>
            <a:off x="8967814" y="3294385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4" name="!!pt52">
            <a:extLst>
              <a:ext uri="{FF2B5EF4-FFF2-40B4-BE49-F238E27FC236}">
                <a16:creationId xmlns:a16="http://schemas.microsoft.com/office/drawing/2014/main" id="{7E68A4E8-4A9B-4230-B2BE-0B99F23AC317}"/>
              </a:ext>
            </a:extLst>
          </p:cNvPr>
          <p:cNvSpPr/>
          <p:nvPr/>
        </p:nvSpPr>
        <p:spPr>
          <a:xfrm>
            <a:off x="7324053" y="2809840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5" name="!!pt51">
            <a:extLst>
              <a:ext uri="{FF2B5EF4-FFF2-40B4-BE49-F238E27FC236}">
                <a16:creationId xmlns:a16="http://schemas.microsoft.com/office/drawing/2014/main" id="{523C0C04-0AF1-44D2-9C1B-E16A5B87DCE6}"/>
              </a:ext>
            </a:extLst>
          </p:cNvPr>
          <p:cNvSpPr/>
          <p:nvPr/>
        </p:nvSpPr>
        <p:spPr>
          <a:xfrm>
            <a:off x="7579278" y="2927828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6" name="!!pt50">
            <a:extLst>
              <a:ext uri="{FF2B5EF4-FFF2-40B4-BE49-F238E27FC236}">
                <a16:creationId xmlns:a16="http://schemas.microsoft.com/office/drawing/2014/main" id="{4DBE1817-4DED-4BF8-B63D-0DA6B8B11B47}"/>
              </a:ext>
            </a:extLst>
          </p:cNvPr>
          <p:cNvSpPr/>
          <p:nvPr/>
        </p:nvSpPr>
        <p:spPr>
          <a:xfrm>
            <a:off x="7860045" y="2982393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7" name="!!pt49">
            <a:extLst>
              <a:ext uri="{FF2B5EF4-FFF2-40B4-BE49-F238E27FC236}">
                <a16:creationId xmlns:a16="http://schemas.microsoft.com/office/drawing/2014/main" id="{57F95A1E-0578-4FB2-B254-26557124CC4A}"/>
              </a:ext>
            </a:extLst>
          </p:cNvPr>
          <p:cNvSpPr/>
          <p:nvPr/>
        </p:nvSpPr>
        <p:spPr>
          <a:xfrm>
            <a:off x="8146247" y="3039772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8" name="!!pt48">
            <a:extLst>
              <a:ext uri="{FF2B5EF4-FFF2-40B4-BE49-F238E27FC236}">
                <a16:creationId xmlns:a16="http://schemas.microsoft.com/office/drawing/2014/main" id="{4BF1BF90-77A9-44B5-B296-AFF86D40828C}"/>
              </a:ext>
            </a:extLst>
          </p:cNvPr>
          <p:cNvSpPr/>
          <p:nvPr/>
        </p:nvSpPr>
        <p:spPr>
          <a:xfrm>
            <a:off x="8491370" y="3155761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9" name="!!pt47">
            <a:extLst>
              <a:ext uri="{FF2B5EF4-FFF2-40B4-BE49-F238E27FC236}">
                <a16:creationId xmlns:a16="http://schemas.microsoft.com/office/drawing/2014/main" id="{F864A89D-3FFD-437E-8157-04D1EDB9AB90}"/>
              </a:ext>
            </a:extLst>
          </p:cNvPr>
          <p:cNvSpPr/>
          <p:nvPr/>
        </p:nvSpPr>
        <p:spPr>
          <a:xfrm>
            <a:off x="8714468" y="3133208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0" name="!!pt47">
            <a:extLst>
              <a:ext uri="{FF2B5EF4-FFF2-40B4-BE49-F238E27FC236}">
                <a16:creationId xmlns:a16="http://schemas.microsoft.com/office/drawing/2014/main" id="{CF470AF5-F302-488B-B0AC-8D90A01996C6}"/>
              </a:ext>
            </a:extLst>
          </p:cNvPr>
          <p:cNvSpPr/>
          <p:nvPr/>
        </p:nvSpPr>
        <p:spPr>
          <a:xfrm>
            <a:off x="8926136" y="3068719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1" name="!!pt46">
            <a:extLst>
              <a:ext uri="{FF2B5EF4-FFF2-40B4-BE49-F238E27FC236}">
                <a16:creationId xmlns:a16="http://schemas.microsoft.com/office/drawing/2014/main" id="{6C4DC882-AA4B-48FA-8432-AADF02F8657A}"/>
              </a:ext>
            </a:extLst>
          </p:cNvPr>
          <p:cNvSpPr/>
          <p:nvPr/>
        </p:nvSpPr>
        <p:spPr>
          <a:xfrm>
            <a:off x="9158848" y="2981888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2" name="!!pt45">
            <a:extLst>
              <a:ext uri="{FF2B5EF4-FFF2-40B4-BE49-F238E27FC236}">
                <a16:creationId xmlns:a16="http://schemas.microsoft.com/office/drawing/2014/main" id="{567B4D92-9EFD-4A62-BF01-7F5D910E0702}"/>
              </a:ext>
            </a:extLst>
          </p:cNvPr>
          <p:cNvSpPr/>
          <p:nvPr/>
        </p:nvSpPr>
        <p:spPr>
          <a:xfrm>
            <a:off x="9394704" y="2980934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3" name="!!pt44">
            <a:extLst>
              <a:ext uri="{FF2B5EF4-FFF2-40B4-BE49-F238E27FC236}">
                <a16:creationId xmlns:a16="http://schemas.microsoft.com/office/drawing/2014/main" id="{9C4E076A-0B7B-43AB-9456-1F948D9AF570}"/>
              </a:ext>
            </a:extLst>
          </p:cNvPr>
          <p:cNvSpPr/>
          <p:nvPr/>
        </p:nvSpPr>
        <p:spPr>
          <a:xfrm>
            <a:off x="7577774" y="2704881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4" name="!!pt43">
            <a:extLst>
              <a:ext uri="{FF2B5EF4-FFF2-40B4-BE49-F238E27FC236}">
                <a16:creationId xmlns:a16="http://schemas.microsoft.com/office/drawing/2014/main" id="{CC12E0E4-94BD-4E5E-8DEA-76C30F175549}"/>
              </a:ext>
            </a:extLst>
          </p:cNvPr>
          <p:cNvSpPr/>
          <p:nvPr/>
        </p:nvSpPr>
        <p:spPr>
          <a:xfrm>
            <a:off x="7835859" y="2717797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5" name="!!pt42">
            <a:extLst>
              <a:ext uri="{FF2B5EF4-FFF2-40B4-BE49-F238E27FC236}">
                <a16:creationId xmlns:a16="http://schemas.microsoft.com/office/drawing/2014/main" id="{8ED7A150-A9A3-43EB-BAB3-1C51E4600AB8}"/>
              </a:ext>
            </a:extLst>
          </p:cNvPr>
          <p:cNvSpPr/>
          <p:nvPr/>
        </p:nvSpPr>
        <p:spPr>
          <a:xfrm>
            <a:off x="8088983" y="2841700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6" name="!!pt41">
            <a:extLst>
              <a:ext uri="{FF2B5EF4-FFF2-40B4-BE49-F238E27FC236}">
                <a16:creationId xmlns:a16="http://schemas.microsoft.com/office/drawing/2014/main" id="{B3D11B87-E7A0-400C-9E1B-AF3E06F96DEF}"/>
              </a:ext>
            </a:extLst>
          </p:cNvPr>
          <p:cNvSpPr/>
          <p:nvPr/>
        </p:nvSpPr>
        <p:spPr>
          <a:xfrm>
            <a:off x="8366668" y="2949458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7" name="!!pt40">
            <a:extLst>
              <a:ext uri="{FF2B5EF4-FFF2-40B4-BE49-F238E27FC236}">
                <a16:creationId xmlns:a16="http://schemas.microsoft.com/office/drawing/2014/main" id="{BC411C50-B957-4888-84A2-AAC598EFE778}"/>
              </a:ext>
            </a:extLst>
          </p:cNvPr>
          <p:cNvSpPr/>
          <p:nvPr/>
        </p:nvSpPr>
        <p:spPr>
          <a:xfrm>
            <a:off x="8589509" y="2919354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8" name="!!pt39">
            <a:extLst>
              <a:ext uri="{FF2B5EF4-FFF2-40B4-BE49-F238E27FC236}">
                <a16:creationId xmlns:a16="http://schemas.microsoft.com/office/drawing/2014/main" id="{74B2347C-1186-4429-B6A8-7853C601DA92}"/>
              </a:ext>
            </a:extLst>
          </p:cNvPr>
          <p:cNvSpPr/>
          <p:nvPr/>
        </p:nvSpPr>
        <p:spPr>
          <a:xfrm>
            <a:off x="8778882" y="2861351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9" name="!!pt38">
            <a:extLst>
              <a:ext uri="{FF2B5EF4-FFF2-40B4-BE49-F238E27FC236}">
                <a16:creationId xmlns:a16="http://schemas.microsoft.com/office/drawing/2014/main" id="{2E29C9C0-A049-4AEA-82EB-4D68D3B91576}"/>
              </a:ext>
            </a:extLst>
          </p:cNvPr>
          <p:cNvSpPr/>
          <p:nvPr/>
        </p:nvSpPr>
        <p:spPr>
          <a:xfrm>
            <a:off x="8988990" y="2880233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0" name="!!pt37">
            <a:extLst>
              <a:ext uri="{FF2B5EF4-FFF2-40B4-BE49-F238E27FC236}">
                <a16:creationId xmlns:a16="http://schemas.microsoft.com/office/drawing/2014/main" id="{61D52B30-3CEC-493F-97D5-60DC41C3FCCF}"/>
              </a:ext>
            </a:extLst>
          </p:cNvPr>
          <p:cNvSpPr/>
          <p:nvPr/>
        </p:nvSpPr>
        <p:spPr>
          <a:xfrm>
            <a:off x="9171728" y="2786750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1" name="!!pt36">
            <a:extLst>
              <a:ext uri="{FF2B5EF4-FFF2-40B4-BE49-F238E27FC236}">
                <a16:creationId xmlns:a16="http://schemas.microsoft.com/office/drawing/2014/main" id="{93E0277F-7717-4F18-926D-90673E4FACC1}"/>
              </a:ext>
            </a:extLst>
          </p:cNvPr>
          <p:cNvSpPr/>
          <p:nvPr/>
        </p:nvSpPr>
        <p:spPr>
          <a:xfrm>
            <a:off x="9384953" y="2798471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2" name="!!pt35">
            <a:extLst>
              <a:ext uri="{FF2B5EF4-FFF2-40B4-BE49-F238E27FC236}">
                <a16:creationId xmlns:a16="http://schemas.microsoft.com/office/drawing/2014/main" id="{BD9E8BCA-02A2-4D27-8127-59685F86120F}"/>
              </a:ext>
            </a:extLst>
          </p:cNvPr>
          <p:cNvSpPr/>
          <p:nvPr/>
        </p:nvSpPr>
        <p:spPr>
          <a:xfrm>
            <a:off x="8302418" y="2686377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3" name="!!pt34">
            <a:extLst>
              <a:ext uri="{FF2B5EF4-FFF2-40B4-BE49-F238E27FC236}">
                <a16:creationId xmlns:a16="http://schemas.microsoft.com/office/drawing/2014/main" id="{D2051ABF-6FAD-435D-99DF-51BCB796A9E4}"/>
              </a:ext>
            </a:extLst>
          </p:cNvPr>
          <p:cNvSpPr/>
          <p:nvPr/>
        </p:nvSpPr>
        <p:spPr>
          <a:xfrm>
            <a:off x="8049966" y="2642479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4" name="!!pt33">
            <a:extLst>
              <a:ext uri="{FF2B5EF4-FFF2-40B4-BE49-F238E27FC236}">
                <a16:creationId xmlns:a16="http://schemas.microsoft.com/office/drawing/2014/main" id="{0B6A4357-5CED-427C-B0BF-50DF31536F2A}"/>
              </a:ext>
            </a:extLst>
          </p:cNvPr>
          <p:cNvSpPr/>
          <p:nvPr/>
        </p:nvSpPr>
        <p:spPr>
          <a:xfrm>
            <a:off x="8512371" y="2746193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5" name="!!pt32">
            <a:extLst>
              <a:ext uri="{FF2B5EF4-FFF2-40B4-BE49-F238E27FC236}">
                <a16:creationId xmlns:a16="http://schemas.microsoft.com/office/drawing/2014/main" id="{B37DF623-F1B9-4CC7-B651-180022263A0A}"/>
              </a:ext>
            </a:extLst>
          </p:cNvPr>
          <p:cNvSpPr/>
          <p:nvPr/>
        </p:nvSpPr>
        <p:spPr>
          <a:xfrm>
            <a:off x="9146273" y="2549779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6" name="!!pt31">
            <a:extLst>
              <a:ext uri="{FF2B5EF4-FFF2-40B4-BE49-F238E27FC236}">
                <a16:creationId xmlns:a16="http://schemas.microsoft.com/office/drawing/2014/main" id="{38FB31BF-9B50-4AA9-BD85-F3CFCB026C7A}"/>
              </a:ext>
            </a:extLst>
          </p:cNvPr>
          <p:cNvSpPr/>
          <p:nvPr/>
        </p:nvSpPr>
        <p:spPr>
          <a:xfrm>
            <a:off x="9110818" y="2314358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7" name="!!pt30">
            <a:extLst>
              <a:ext uri="{FF2B5EF4-FFF2-40B4-BE49-F238E27FC236}">
                <a16:creationId xmlns:a16="http://schemas.microsoft.com/office/drawing/2014/main" id="{0E744FB9-847D-4A30-BC63-F00FF86D6BB4}"/>
              </a:ext>
            </a:extLst>
          </p:cNvPr>
          <p:cNvSpPr/>
          <p:nvPr/>
        </p:nvSpPr>
        <p:spPr>
          <a:xfrm>
            <a:off x="9091218" y="2056001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8" name="!!pt29">
            <a:extLst>
              <a:ext uri="{FF2B5EF4-FFF2-40B4-BE49-F238E27FC236}">
                <a16:creationId xmlns:a16="http://schemas.microsoft.com/office/drawing/2014/main" id="{8C1BC8BA-11AC-4B7B-98A1-AFC782E2069F}"/>
              </a:ext>
            </a:extLst>
          </p:cNvPr>
          <p:cNvSpPr/>
          <p:nvPr/>
        </p:nvSpPr>
        <p:spPr>
          <a:xfrm>
            <a:off x="8319415" y="1768609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9" name="!!pt28">
            <a:extLst>
              <a:ext uri="{FF2B5EF4-FFF2-40B4-BE49-F238E27FC236}">
                <a16:creationId xmlns:a16="http://schemas.microsoft.com/office/drawing/2014/main" id="{37130146-7E50-430A-8157-C7480B433F5B}"/>
              </a:ext>
            </a:extLst>
          </p:cNvPr>
          <p:cNvSpPr/>
          <p:nvPr/>
        </p:nvSpPr>
        <p:spPr>
          <a:xfrm>
            <a:off x="8492226" y="1880874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0" name="!!pt27">
            <a:extLst>
              <a:ext uri="{FF2B5EF4-FFF2-40B4-BE49-F238E27FC236}">
                <a16:creationId xmlns:a16="http://schemas.microsoft.com/office/drawing/2014/main" id="{E3BB203F-D36D-4166-BA67-437DFC23C168}"/>
              </a:ext>
            </a:extLst>
          </p:cNvPr>
          <p:cNvSpPr/>
          <p:nvPr/>
        </p:nvSpPr>
        <p:spPr>
          <a:xfrm>
            <a:off x="8722423" y="1944322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1" name="!!pt26">
            <a:extLst>
              <a:ext uri="{FF2B5EF4-FFF2-40B4-BE49-F238E27FC236}">
                <a16:creationId xmlns:a16="http://schemas.microsoft.com/office/drawing/2014/main" id="{644B77B3-07E0-4560-A19D-8D8031DF205B}"/>
              </a:ext>
            </a:extLst>
          </p:cNvPr>
          <p:cNvSpPr/>
          <p:nvPr/>
        </p:nvSpPr>
        <p:spPr>
          <a:xfrm>
            <a:off x="8958892" y="1946017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2" name="!!pt25">
            <a:extLst>
              <a:ext uri="{FF2B5EF4-FFF2-40B4-BE49-F238E27FC236}">
                <a16:creationId xmlns:a16="http://schemas.microsoft.com/office/drawing/2014/main" id="{B9CEA5C3-4F4D-4EF1-ADD3-922AFED207A6}"/>
              </a:ext>
            </a:extLst>
          </p:cNvPr>
          <p:cNvSpPr/>
          <p:nvPr/>
        </p:nvSpPr>
        <p:spPr>
          <a:xfrm>
            <a:off x="9301863" y="1978502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3" name="!!pt24">
            <a:extLst>
              <a:ext uri="{FF2B5EF4-FFF2-40B4-BE49-F238E27FC236}">
                <a16:creationId xmlns:a16="http://schemas.microsoft.com/office/drawing/2014/main" id="{FA3B32CC-12FB-457B-8F81-AC2759618D55}"/>
              </a:ext>
            </a:extLst>
          </p:cNvPr>
          <p:cNvSpPr/>
          <p:nvPr/>
        </p:nvSpPr>
        <p:spPr>
          <a:xfrm>
            <a:off x="9594414" y="2030703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4" name="!!pt23">
            <a:extLst>
              <a:ext uri="{FF2B5EF4-FFF2-40B4-BE49-F238E27FC236}">
                <a16:creationId xmlns:a16="http://schemas.microsoft.com/office/drawing/2014/main" id="{083F2E17-FE30-46E4-A076-E8CD9AE29301}"/>
              </a:ext>
            </a:extLst>
          </p:cNvPr>
          <p:cNvSpPr/>
          <p:nvPr/>
        </p:nvSpPr>
        <p:spPr>
          <a:xfrm>
            <a:off x="8367431" y="1538296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5" name="!!pt22">
            <a:extLst>
              <a:ext uri="{FF2B5EF4-FFF2-40B4-BE49-F238E27FC236}">
                <a16:creationId xmlns:a16="http://schemas.microsoft.com/office/drawing/2014/main" id="{E0CB7C80-C3A0-4DF3-9855-7BCA7183EFB1}"/>
              </a:ext>
            </a:extLst>
          </p:cNvPr>
          <p:cNvSpPr/>
          <p:nvPr/>
        </p:nvSpPr>
        <p:spPr>
          <a:xfrm>
            <a:off x="8588069" y="1620828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6" name="!!pt21">
            <a:extLst>
              <a:ext uri="{FF2B5EF4-FFF2-40B4-BE49-F238E27FC236}">
                <a16:creationId xmlns:a16="http://schemas.microsoft.com/office/drawing/2014/main" id="{4FC1816D-CE79-49EC-B187-8246F6AEF492}"/>
              </a:ext>
            </a:extLst>
          </p:cNvPr>
          <p:cNvSpPr/>
          <p:nvPr/>
        </p:nvSpPr>
        <p:spPr>
          <a:xfrm>
            <a:off x="8797871" y="1688248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7" name="!!pt20">
            <a:extLst>
              <a:ext uri="{FF2B5EF4-FFF2-40B4-BE49-F238E27FC236}">
                <a16:creationId xmlns:a16="http://schemas.microsoft.com/office/drawing/2014/main" id="{C1F8F475-5483-4098-9166-1EA7F23414E6}"/>
              </a:ext>
            </a:extLst>
          </p:cNvPr>
          <p:cNvSpPr/>
          <p:nvPr/>
        </p:nvSpPr>
        <p:spPr>
          <a:xfrm>
            <a:off x="9088951" y="1710146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8" name="!!pt19">
            <a:extLst>
              <a:ext uri="{FF2B5EF4-FFF2-40B4-BE49-F238E27FC236}">
                <a16:creationId xmlns:a16="http://schemas.microsoft.com/office/drawing/2014/main" id="{0F3D26E8-E206-4810-ADF5-662C36E071DE}"/>
              </a:ext>
            </a:extLst>
          </p:cNvPr>
          <p:cNvSpPr/>
          <p:nvPr/>
        </p:nvSpPr>
        <p:spPr>
          <a:xfrm>
            <a:off x="9384680" y="1753429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9" name="!!pt18">
            <a:extLst>
              <a:ext uri="{FF2B5EF4-FFF2-40B4-BE49-F238E27FC236}">
                <a16:creationId xmlns:a16="http://schemas.microsoft.com/office/drawing/2014/main" id="{E4E468D9-03B7-4AA7-BD08-E89287002044}"/>
              </a:ext>
            </a:extLst>
          </p:cNvPr>
          <p:cNvSpPr/>
          <p:nvPr/>
        </p:nvSpPr>
        <p:spPr>
          <a:xfrm>
            <a:off x="9681993" y="1746021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0" name="!!pt17">
            <a:extLst>
              <a:ext uri="{FF2B5EF4-FFF2-40B4-BE49-F238E27FC236}">
                <a16:creationId xmlns:a16="http://schemas.microsoft.com/office/drawing/2014/main" id="{1A140376-9C6A-4125-A4F0-B90F1CE1D343}"/>
              </a:ext>
            </a:extLst>
          </p:cNvPr>
          <p:cNvSpPr/>
          <p:nvPr/>
        </p:nvSpPr>
        <p:spPr>
          <a:xfrm>
            <a:off x="8411308" y="1310217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1" name="!!pt16">
            <a:extLst>
              <a:ext uri="{FF2B5EF4-FFF2-40B4-BE49-F238E27FC236}">
                <a16:creationId xmlns:a16="http://schemas.microsoft.com/office/drawing/2014/main" id="{0FD19846-9319-40BE-BE3E-CB3013D00C45}"/>
              </a:ext>
            </a:extLst>
          </p:cNvPr>
          <p:cNvSpPr/>
          <p:nvPr/>
        </p:nvSpPr>
        <p:spPr>
          <a:xfrm>
            <a:off x="8651729" y="1357956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2" name="!!pt15">
            <a:extLst>
              <a:ext uri="{FF2B5EF4-FFF2-40B4-BE49-F238E27FC236}">
                <a16:creationId xmlns:a16="http://schemas.microsoft.com/office/drawing/2014/main" id="{DEE55A58-DF34-4F00-9402-6715A91EA3B3}"/>
              </a:ext>
            </a:extLst>
          </p:cNvPr>
          <p:cNvSpPr/>
          <p:nvPr/>
        </p:nvSpPr>
        <p:spPr>
          <a:xfrm>
            <a:off x="8880436" y="1395204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3" name="!!pt14">
            <a:extLst>
              <a:ext uri="{FF2B5EF4-FFF2-40B4-BE49-F238E27FC236}">
                <a16:creationId xmlns:a16="http://schemas.microsoft.com/office/drawing/2014/main" id="{D5F9AD2B-596D-46FC-A0E8-5866BAA7CF76}"/>
              </a:ext>
            </a:extLst>
          </p:cNvPr>
          <p:cNvSpPr/>
          <p:nvPr/>
        </p:nvSpPr>
        <p:spPr>
          <a:xfrm>
            <a:off x="9123090" y="1463764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4" name="!!pt13">
            <a:extLst>
              <a:ext uri="{FF2B5EF4-FFF2-40B4-BE49-F238E27FC236}">
                <a16:creationId xmlns:a16="http://schemas.microsoft.com/office/drawing/2014/main" id="{99FD4A4D-2DF1-40BB-BBCA-3F7C0A541D61}"/>
              </a:ext>
            </a:extLst>
          </p:cNvPr>
          <p:cNvSpPr/>
          <p:nvPr/>
        </p:nvSpPr>
        <p:spPr>
          <a:xfrm>
            <a:off x="9413956" y="1492699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5" name="!!pt12">
            <a:extLst>
              <a:ext uri="{FF2B5EF4-FFF2-40B4-BE49-F238E27FC236}">
                <a16:creationId xmlns:a16="http://schemas.microsoft.com/office/drawing/2014/main" id="{48C60F19-CFC8-4F1C-8BB6-B20C00AF94DF}"/>
              </a:ext>
            </a:extLst>
          </p:cNvPr>
          <p:cNvSpPr/>
          <p:nvPr/>
        </p:nvSpPr>
        <p:spPr>
          <a:xfrm>
            <a:off x="9687446" y="1478718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6" name="!!pt11">
            <a:extLst>
              <a:ext uri="{FF2B5EF4-FFF2-40B4-BE49-F238E27FC236}">
                <a16:creationId xmlns:a16="http://schemas.microsoft.com/office/drawing/2014/main" id="{00C52207-D436-4BE4-859B-79EF0AA6788D}"/>
              </a:ext>
            </a:extLst>
          </p:cNvPr>
          <p:cNvSpPr/>
          <p:nvPr/>
        </p:nvSpPr>
        <p:spPr>
          <a:xfrm>
            <a:off x="8490401" y="1110613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7" name="!!pt9">
            <a:extLst>
              <a:ext uri="{FF2B5EF4-FFF2-40B4-BE49-F238E27FC236}">
                <a16:creationId xmlns:a16="http://schemas.microsoft.com/office/drawing/2014/main" id="{EDF76EBD-0622-4977-9D71-647AC23040C2}"/>
              </a:ext>
            </a:extLst>
          </p:cNvPr>
          <p:cNvSpPr/>
          <p:nvPr/>
        </p:nvSpPr>
        <p:spPr>
          <a:xfrm>
            <a:off x="8936894" y="1221596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8" name="!!pt8">
            <a:extLst>
              <a:ext uri="{FF2B5EF4-FFF2-40B4-BE49-F238E27FC236}">
                <a16:creationId xmlns:a16="http://schemas.microsoft.com/office/drawing/2014/main" id="{CA8F807D-D4A4-4788-A20F-C26BE884728A}"/>
              </a:ext>
            </a:extLst>
          </p:cNvPr>
          <p:cNvSpPr/>
          <p:nvPr/>
        </p:nvSpPr>
        <p:spPr>
          <a:xfrm>
            <a:off x="9210012" y="1263886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9" name="!!pt7">
            <a:extLst>
              <a:ext uri="{FF2B5EF4-FFF2-40B4-BE49-F238E27FC236}">
                <a16:creationId xmlns:a16="http://schemas.microsoft.com/office/drawing/2014/main" id="{75E74120-1E98-4F42-9A58-947566D28814}"/>
              </a:ext>
            </a:extLst>
          </p:cNvPr>
          <p:cNvSpPr/>
          <p:nvPr/>
        </p:nvSpPr>
        <p:spPr>
          <a:xfrm>
            <a:off x="9468786" y="1261352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0" name="!!pt6">
            <a:extLst>
              <a:ext uri="{FF2B5EF4-FFF2-40B4-BE49-F238E27FC236}">
                <a16:creationId xmlns:a16="http://schemas.microsoft.com/office/drawing/2014/main" id="{34B90041-E4B4-488C-9F6A-24CCF78DD98C}"/>
              </a:ext>
            </a:extLst>
          </p:cNvPr>
          <p:cNvSpPr/>
          <p:nvPr/>
        </p:nvSpPr>
        <p:spPr>
          <a:xfrm>
            <a:off x="9697374" y="1251497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1" name="!!pt5">
            <a:extLst>
              <a:ext uri="{FF2B5EF4-FFF2-40B4-BE49-F238E27FC236}">
                <a16:creationId xmlns:a16="http://schemas.microsoft.com/office/drawing/2014/main" id="{CC75A5DC-2A68-45FA-BF80-D5DDCA15199B}"/>
              </a:ext>
            </a:extLst>
          </p:cNvPr>
          <p:cNvSpPr/>
          <p:nvPr/>
        </p:nvSpPr>
        <p:spPr>
          <a:xfrm>
            <a:off x="8606057" y="962325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2" name="!!pt4">
            <a:extLst>
              <a:ext uri="{FF2B5EF4-FFF2-40B4-BE49-F238E27FC236}">
                <a16:creationId xmlns:a16="http://schemas.microsoft.com/office/drawing/2014/main" id="{13408DA9-69CE-4F74-8D15-FEFE8A87DEE9}"/>
              </a:ext>
            </a:extLst>
          </p:cNvPr>
          <p:cNvSpPr/>
          <p:nvPr/>
        </p:nvSpPr>
        <p:spPr>
          <a:xfrm>
            <a:off x="8830433" y="992367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3" name="!!pt3">
            <a:extLst>
              <a:ext uri="{FF2B5EF4-FFF2-40B4-BE49-F238E27FC236}">
                <a16:creationId xmlns:a16="http://schemas.microsoft.com/office/drawing/2014/main" id="{1629098B-94E7-4200-9DDA-AE8B13A5811E}"/>
              </a:ext>
            </a:extLst>
          </p:cNvPr>
          <p:cNvSpPr/>
          <p:nvPr/>
        </p:nvSpPr>
        <p:spPr>
          <a:xfrm>
            <a:off x="9058764" y="1023235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4" name="!!pt2">
            <a:extLst>
              <a:ext uri="{FF2B5EF4-FFF2-40B4-BE49-F238E27FC236}">
                <a16:creationId xmlns:a16="http://schemas.microsoft.com/office/drawing/2014/main" id="{3F945407-91D0-4436-AB9B-A322E68D7CA2}"/>
              </a:ext>
            </a:extLst>
          </p:cNvPr>
          <p:cNvSpPr/>
          <p:nvPr/>
        </p:nvSpPr>
        <p:spPr>
          <a:xfrm>
            <a:off x="9340772" y="1042054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5" name="!!pt1">
            <a:extLst>
              <a:ext uri="{FF2B5EF4-FFF2-40B4-BE49-F238E27FC236}">
                <a16:creationId xmlns:a16="http://schemas.microsoft.com/office/drawing/2014/main" id="{C785138C-804F-4E7A-90E8-CFE1D354267F}"/>
              </a:ext>
            </a:extLst>
          </p:cNvPr>
          <p:cNvSpPr/>
          <p:nvPr/>
        </p:nvSpPr>
        <p:spPr>
          <a:xfrm>
            <a:off x="9596757" y="1059589"/>
            <a:ext cx="167436" cy="167436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6" name="!!pt84">
            <a:extLst>
              <a:ext uri="{FF2B5EF4-FFF2-40B4-BE49-F238E27FC236}">
                <a16:creationId xmlns:a16="http://schemas.microsoft.com/office/drawing/2014/main" id="{00A59322-D22C-4AD1-8E09-62342E89DB1D}"/>
              </a:ext>
            </a:extLst>
          </p:cNvPr>
          <p:cNvSpPr/>
          <p:nvPr/>
        </p:nvSpPr>
        <p:spPr>
          <a:xfrm>
            <a:off x="8718750" y="1152690"/>
            <a:ext cx="167437" cy="167437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9883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33973ED-0FB5-467A-BE43-AD7F060D52D8}"/>
              </a:ext>
            </a:extLst>
          </p:cNvPr>
          <p:cNvCxnSpPr>
            <a:cxnSpLocks/>
          </p:cNvCxnSpPr>
          <p:nvPr/>
        </p:nvCxnSpPr>
        <p:spPr>
          <a:xfrm>
            <a:off x="3410121" y="3812018"/>
            <a:ext cx="679268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EE45E-99A7-461C-94C9-E758D50F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3</a:t>
            </a:fld>
            <a:endParaRPr lang="en-US"/>
          </a:p>
        </p:txBody>
      </p:sp>
      <p:grpSp>
        <p:nvGrpSpPr>
          <p:cNvPr id="16" name="Groupe 45">
            <a:extLst>
              <a:ext uri="{FF2B5EF4-FFF2-40B4-BE49-F238E27FC236}">
                <a16:creationId xmlns:a16="http://schemas.microsoft.com/office/drawing/2014/main" id="{DA7C7095-E8EB-486F-A1D4-B8165293E638}"/>
              </a:ext>
            </a:extLst>
          </p:cNvPr>
          <p:cNvGrpSpPr/>
          <p:nvPr/>
        </p:nvGrpSpPr>
        <p:grpSpPr>
          <a:xfrm>
            <a:off x="2676007" y="2186152"/>
            <a:ext cx="5760978" cy="2829907"/>
            <a:chOff x="1737811" y="2324910"/>
            <a:chExt cx="5760978" cy="2829907"/>
          </a:xfrm>
        </p:grpSpPr>
        <p:grpSp>
          <p:nvGrpSpPr>
            <p:cNvPr id="17" name="Groupe 22">
              <a:extLst>
                <a:ext uri="{FF2B5EF4-FFF2-40B4-BE49-F238E27FC236}">
                  <a16:creationId xmlns:a16="http://schemas.microsoft.com/office/drawing/2014/main" id="{8073E30F-9BE4-4A3D-A2AD-54F8C0B9697E}"/>
                </a:ext>
              </a:extLst>
            </p:cNvPr>
            <p:cNvGrpSpPr/>
            <p:nvPr/>
          </p:nvGrpSpPr>
          <p:grpSpPr>
            <a:xfrm>
              <a:off x="1737811" y="3772978"/>
              <a:ext cx="694235" cy="355600"/>
              <a:chOff x="1222594" y="1925635"/>
              <a:chExt cx="694235" cy="355600"/>
            </a:xfrm>
            <a:solidFill>
              <a:schemeClr val="bg1"/>
            </a:solidFill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8D61F1A-2164-41D6-9498-A361AC853972}"/>
                  </a:ext>
                </a:extLst>
              </p:cNvPr>
              <p:cNvSpPr/>
              <p:nvPr/>
            </p:nvSpPr>
            <p:spPr>
              <a:xfrm>
                <a:off x="1222594" y="1925635"/>
                <a:ext cx="389434" cy="3556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" name="Triangle isocèle 21">
                <a:extLst>
                  <a:ext uri="{FF2B5EF4-FFF2-40B4-BE49-F238E27FC236}">
                    <a16:creationId xmlns:a16="http://schemas.microsoft.com/office/drawing/2014/main" id="{B3BB3940-2FC2-4A9C-A268-C801A4DBB1F1}"/>
                  </a:ext>
                </a:extLst>
              </p:cNvPr>
              <p:cNvSpPr/>
              <p:nvPr/>
            </p:nvSpPr>
            <p:spPr>
              <a:xfrm rot="16200000">
                <a:off x="1595297" y="1959703"/>
                <a:ext cx="355599" cy="287464"/>
              </a:xfrm>
              <a:prstGeom prst="triangl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8" name="Organigramme : Connecteur 18">
              <a:extLst>
                <a:ext uri="{FF2B5EF4-FFF2-40B4-BE49-F238E27FC236}">
                  <a16:creationId xmlns:a16="http://schemas.microsoft.com/office/drawing/2014/main" id="{86AE6F24-1E4A-40F8-A56C-904C511DF12F}"/>
                </a:ext>
              </a:extLst>
            </p:cNvPr>
            <p:cNvSpPr/>
            <p:nvPr/>
          </p:nvSpPr>
          <p:spPr>
            <a:xfrm rot="18255451">
              <a:off x="4596055" y="3287671"/>
              <a:ext cx="1149122" cy="905545"/>
            </a:xfrm>
            <a:prstGeom prst="flowChartConnector">
              <a:avLst/>
            </a:prstGeom>
            <a:gradFill>
              <a:gsLst>
                <a:gs pos="100000">
                  <a:srgbClr val="955072">
                    <a:alpha val="0"/>
                  </a:srgbClr>
                </a:gs>
                <a:gs pos="46000">
                  <a:srgbClr val="955072"/>
                </a:gs>
              </a:gsLst>
              <a:path path="shape">
                <a:fillToRect l="50000" t="50000" r="50000" b="50000"/>
              </a:path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Organigramme : Connecteur 25">
              <a:extLst>
                <a:ext uri="{FF2B5EF4-FFF2-40B4-BE49-F238E27FC236}">
                  <a16:creationId xmlns:a16="http://schemas.microsoft.com/office/drawing/2014/main" id="{08FBE7B8-240F-454E-B0FA-11124FD4E841}"/>
                </a:ext>
              </a:extLst>
            </p:cNvPr>
            <p:cNvSpPr/>
            <p:nvPr/>
          </p:nvSpPr>
          <p:spPr>
            <a:xfrm rot="1268500">
              <a:off x="5859571" y="2324910"/>
              <a:ext cx="389434" cy="2615249"/>
            </a:xfrm>
            <a:prstGeom prst="flowChartConnector">
              <a:avLst/>
            </a:prstGeom>
            <a:gradFill>
              <a:gsLst>
                <a:gs pos="100000">
                  <a:srgbClr val="B87479">
                    <a:alpha val="0"/>
                  </a:srgbClr>
                </a:gs>
                <a:gs pos="46000">
                  <a:srgbClr val="B87479"/>
                </a:gs>
              </a:gsLst>
              <a:path path="shape">
                <a:fillToRect l="50000" t="50000" r="50000" b="50000"/>
              </a:path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Organigramme : Connecteur 26">
              <a:extLst>
                <a:ext uri="{FF2B5EF4-FFF2-40B4-BE49-F238E27FC236}">
                  <a16:creationId xmlns:a16="http://schemas.microsoft.com/office/drawing/2014/main" id="{6825AB25-D60A-4A91-975E-EA1A53C70BE6}"/>
                </a:ext>
              </a:extLst>
            </p:cNvPr>
            <p:cNvSpPr/>
            <p:nvPr/>
          </p:nvSpPr>
          <p:spPr>
            <a:xfrm rot="4191560">
              <a:off x="3243923" y="3814316"/>
              <a:ext cx="2052480" cy="628522"/>
            </a:xfrm>
            <a:prstGeom prst="flowChartConnector">
              <a:avLst/>
            </a:prstGeom>
            <a:gradFill>
              <a:gsLst>
                <a:gs pos="100000">
                  <a:srgbClr val="F1AF83">
                    <a:alpha val="0"/>
                  </a:srgbClr>
                </a:gs>
                <a:gs pos="46000">
                  <a:srgbClr val="F1AF83"/>
                </a:gs>
              </a:gsLst>
              <a:path path="shape">
                <a:fillToRect l="50000" t="50000" r="50000" b="50000"/>
              </a:path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Organigramme : Connecteur 27">
              <a:extLst>
                <a:ext uri="{FF2B5EF4-FFF2-40B4-BE49-F238E27FC236}">
                  <a16:creationId xmlns:a16="http://schemas.microsoft.com/office/drawing/2014/main" id="{1B7E0DC4-9DFA-40E1-A9DE-5353D33AC205}"/>
                </a:ext>
              </a:extLst>
            </p:cNvPr>
            <p:cNvSpPr/>
            <p:nvPr/>
          </p:nvSpPr>
          <p:spPr>
            <a:xfrm rot="21208101">
              <a:off x="6814646" y="3300640"/>
              <a:ext cx="684143" cy="1300273"/>
            </a:xfrm>
            <a:prstGeom prst="flowChartConnector">
              <a:avLst/>
            </a:prstGeom>
            <a:gradFill>
              <a:gsLst>
                <a:gs pos="100000">
                  <a:srgbClr val="F1AF83">
                    <a:alpha val="0"/>
                  </a:srgbClr>
                </a:gs>
                <a:gs pos="46000">
                  <a:srgbClr val="F1AF83"/>
                </a:gs>
              </a:gsLst>
              <a:path path="shape">
                <a:fillToRect l="50000" t="50000" r="50000" b="50000"/>
              </a:path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Organigramme : Connecteur 28">
              <a:extLst>
                <a:ext uri="{FF2B5EF4-FFF2-40B4-BE49-F238E27FC236}">
                  <a16:creationId xmlns:a16="http://schemas.microsoft.com/office/drawing/2014/main" id="{2AA53337-87C5-4362-8962-12E4561066DE}"/>
                </a:ext>
              </a:extLst>
            </p:cNvPr>
            <p:cNvSpPr/>
            <p:nvPr/>
          </p:nvSpPr>
          <p:spPr>
            <a:xfrm rot="3116295">
              <a:off x="3408999" y="2792779"/>
              <a:ext cx="425518" cy="1678187"/>
            </a:xfrm>
            <a:prstGeom prst="flowChartConnector">
              <a:avLst/>
            </a:prstGeom>
            <a:gradFill flip="none" rotWithShape="1">
              <a:gsLst>
                <a:gs pos="100000">
                  <a:srgbClr val="7973A1">
                    <a:alpha val="0"/>
                  </a:srgbClr>
                </a:gs>
                <a:gs pos="46000">
                  <a:srgbClr val="7973A1"/>
                </a:gs>
              </a:gsLst>
              <a:path path="shape">
                <a:fillToRect l="50000" t="50000" r="50000" b="50000"/>
              </a:path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8" name="Organigramme : Connecteur 33">
            <a:extLst>
              <a:ext uri="{FF2B5EF4-FFF2-40B4-BE49-F238E27FC236}">
                <a16:creationId xmlns:a16="http://schemas.microsoft.com/office/drawing/2014/main" id="{C91E8698-7AAA-4EEE-97C3-FB65216D9682}"/>
              </a:ext>
            </a:extLst>
          </p:cNvPr>
          <p:cNvSpPr/>
          <p:nvPr/>
        </p:nvSpPr>
        <p:spPr>
          <a:xfrm>
            <a:off x="4091010" y="3722018"/>
            <a:ext cx="180000" cy="180000"/>
          </a:xfrm>
          <a:prstGeom prst="flowChartConnector">
            <a:avLst/>
          </a:prstGeom>
          <a:solidFill>
            <a:srgbClr val="8882A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Organigramme : Connecteur 35">
            <a:extLst>
              <a:ext uri="{FF2B5EF4-FFF2-40B4-BE49-F238E27FC236}">
                <a16:creationId xmlns:a16="http://schemas.microsoft.com/office/drawing/2014/main" id="{65BF7771-7A7D-4B3D-B286-A5EE15F7339D}"/>
              </a:ext>
            </a:extLst>
          </p:cNvPr>
          <p:cNvSpPr/>
          <p:nvPr/>
        </p:nvSpPr>
        <p:spPr>
          <a:xfrm>
            <a:off x="5028359" y="3722018"/>
            <a:ext cx="180000" cy="180000"/>
          </a:xfrm>
          <a:prstGeom prst="flowChartConnector">
            <a:avLst/>
          </a:prstGeom>
          <a:solidFill>
            <a:srgbClr val="F1AF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Organigramme : Connecteur 36">
            <a:extLst>
              <a:ext uri="{FF2B5EF4-FFF2-40B4-BE49-F238E27FC236}">
                <a16:creationId xmlns:a16="http://schemas.microsoft.com/office/drawing/2014/main" id="{9C0E1F7F-CD39-43D0-B445-B99E24A151C9}"/>
              </a:ext>
            </a:extLst>
          </p:cNvPr>
          <p:cNvSpPr/>
          <p:nvPr/>
        </p:nvSpPr>
        <p:spPr>
          <a:xfrm>
            <a:off x="5974854" y="3715113"/>
            <a:ext cx="180000" cy="180000"/>
          </a:xfrm>
          <a:prstGeom prst="flowChartConnector">
            <a:avLst/>
          </a:prstGeom>
          <a:solidFill>
            <a:srgbClr val="925B7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Organigramme : Connecteur 37">
            <a:extLst>
              <a:ext uri="{FF2B5EF4-FFF2-40B4-BE49-F238E27FC236}">
                <a16:creationId xmlns:a16="http://schemas.microsoft.com/office/drawing/2014/main" id="{A70E388D-29B6-43F7-886F-38175F4F18B4}"/>
              </a:ext>
            </a:extLst>
          </p:cNvPr>
          <p:cNvSpPr/>
          <p:nvPr/>
        </p:nvSpPr>
        <p:spPr>
          <a:xfrm>
            <a:off x="6775844" y="3722018"/>
            <a:ext cx="180000" cy="180000"/>
          </a:xfrm>
          <a:prstGeom prst="flowChartConnector">
            <a:avLst/>
          </a:prstGeom>
          <a:solidFill>
            <a:srgbClr val="BB7A7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Organigramme : Connecteur 38">
            <a:extLst>
              <a:ext uri="{FF2B5EF4-FFF2-40B4-BE49-F238E27FC236}">
                <a16:creationId xmlns:a16="http://schemas.microsoft.com/office/drawing/2014/main" id="{BCF2B0F7-6DDE-413F-AB87-A2A008F8EC47}"/>
              </a:ext>
            </a:extLst>
          </p:cNvPr>
          <p:cNvSpPr/>
          <p:nvPr/>
        </p:nvSpPr>
        <p:spPr>
          <a:xfrm>
            <a:off x="7992322" y="3722018"/>
            <a:ext cx="180000" cy="180000"/>
          </a:xfrm>
          <a:prstGeom prst="flowChartConnector">
            <a:avLst/>
          </a:prstGeom>
          <a:solidFill>
            <a:srgbClr val="F1AF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0710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0763 2.96296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15026 2.96296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2267 0.0039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18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29661 2.96296E-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31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9219 2.96296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9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2047B4-DA2B-4BB2-83BA-5C6B609C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30</a:t>
            </a:fld>
            <a:endParaRPr lang="en-US"/>
          </a:p>
        </p:txBody>
      </p:sp>
      <p:sp>
        <p:nvSpPr>
          <p:cNvPr id="89" name="Rectangle 277">
            <a:extLst>
              <a:ext uri="{FF2B5EF4-FFF2-40B4-BE49-F238E27FC236}">
                <a16:creationId xmlns:a16="http://schemas.microsoft.com/office/drawing/2014/main" id="{E6763341-C9F3-490D-A6E8-B8F57921733E}"/>
              </a:ext>
            </a:extLst>
          </p:cNvPr>
          <p:cNvSpPr/>
          <p:nvPr/>
        </p:nvSpPr>
        <p:spPr>
          <a:xfrm>
            <a:off x="746760" y="3164917"/>
            <a:ext cx="3718560" cy="2958513"/>
          </a:xfrm>
          <a:custGeom>
            <a:avLst/>
            <a:gdLst>
              <a:gd name="connsiteX0" fmla="*/ 0 w 3980329"/>
              <a:gd name="connsiteY0" fmla="*/ 0 h 2446123"/>
              <a:gd name="connsiteX1" fmla="*/ 3980329 w 3980329"/>
              <a:gd name="connsiteY1" fmla="*/ 0 h 2446123"/>
              <a:gd name="connsiteX2" fmla="*/ 3980329 w 3980329"/>
              <a:gd name="connsiteY2" fmla="*/ 2446123 h 2446123"/>
              <a:gd name="connsiteX3" fmla="*/ 0 w 3980329"/>
              <a:gd name="connsiteY3" fmla="*/ 2446123 h 2446123"/>
              <a:gd name="connsiteX4" fmla="*/ 0 w 3980329"/>
              <a:gd name="connsiteY4" fmla="*/ 0 h 2446123"/>
              <a:gd name="connsiteX0" fmla="*/ 0 w 3980329"/>
              <a:gd name="connsiteY0" fmla="*/ 0 h 2446123"/>
              <a:gd name="connsiteX1" fmla="*/ 3965089 w 3980329"/>
              <a:gd name="connsiteY1" fmla="*/ 464820 h 2446123"/>
              <a:gd name="connsiteX2" fmla="*/ 3980329 w 3980329"/>
              <a:gd name="connsiteY2" fmla="*/ 2446123 h 2446123"/>
              <a:gd name="connsiteX3" fmla="*/ 0 w 3980329"/>
              <a:gd name="connsiteY3" fmla="*/ 2446123 h 2446123"/>
              <a:gd name="connsiteX4" fmla="*/ 0 w 3980329"/>
              <a:gd name="connsiteY4" fmla="*/ 0 h 2446123"/>
              <a:gd name="connsiteX0" fmla="*/ 0 w 3980329"/>
              <a:gd name="connsiteY0" fmla="*/ 0 h 2446123"/>
              <a:gd name="connsiteX1" fmla="*/ 3965089 w 3980329"/>
              <a:gd name="connsiteY1" fmla="*/ 464820 h 2446123"/>
              <a:gd name="connsiteX2" fmla="*/ 3980329 w 3980329"/>
              <a:gd name="connsiteY2" fmla="*/ 2446123 h 2446123"/>
              <a:gd name="connsiteX3" fmla="*/ 7620 w 3980329"/>
              <a:gd name="connsiteY3" fmla="*/ 1943203 h 2446123"/>
              <a:gd name="connsiteX4" fmla="*/ 0 w 3980329"/>
              <a:gd name="connsiteY4" fmla="*/ 0 h 244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329" h="2446123">
                <a:moveTo>
                  <a:pt x="0" y="0"/>
                </a:moveTo>
                <a:lnTo>
                  <a:pt x="3965089" y="464820"/>
                </a:lnTo>
                <a:lnTo>
                  <a:pt x="3980329" y="2446123"/>
                </a:lnTo>
                <a:lnTo>
                  <a:pt x="7620" y="19432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88593113-169C-42D8-9699-12946C090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25" y="3446993"/>
            <a:ext cx="2295435" cy="2295435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AEE1824C-E25B-4216-ACA0-5075D35CFF2D}"/>
              </a:ext>
            </a:extLst>
          </p:cNvPr>
          <p:cNvGrpSpPr/>
          <p:nvPr/>
        </p:nvGrpSpPr>
        <p:grpSpPr>
          <a:xfrm>
            <a:off x="1872015" y="3863249"/>
            <a:ext cx="1093304" cy="1553288"/>
            <a:chOff x="1872015" y="3863249"/>
            <a:chExt cx="1093304" cy="155328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2" name="Organigramme : Connecteur 35">
              <a:extLst>
                <a:ext uri="{FF2B5EF4-FFF2-40B4-BE49-F238E27FC236}">
                  <a16:creationId xmlns:a16="http://schemas.microsoft.com/office/drawing/2014/main" id="{22873113-6C34-46FA-BFF6-5B4ADE9B6CF2}"/>
                </a:ext>
              </a:extLst>
            </p:cNvPr>
            <p:cNvSpPr/>
            <p:nvPr/>
          </p:nvSpPr>
          <p:spPr>
            <a:xfrm>
              <a:off x="1891197" y="502704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3" name="Organigramme : Connecteur 35">
              <a:extLst>
                <a:ext uri="{FF2B5EF4-FFF2-40B4-BE49-F238E27FC236}">
                  <a16:creationId xmlns:a16="http://schemas.microsoft.com/office/drawing/2014/main" id="{A668A384-D909-4821-979A-EA0DCCFF7918}"/>
                </a:ext>
              </a:extLst>
            </p:cNvPr>
            <p:cNvSpPr/>
            <p:nvPr/>
          </p:nvSpPr>
          <p:spPr>
            <a:xfrm>
              <a:off x="1914530" y="491125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4" name="Organigramme : Connecteur 35">
              <a:extLst>
                <a:ext uri="{FF2B5EF4-FFF2-40B4-BE49-F238E27FC236}">
                  <a16:creationId xmlns:a16="http://schemas.microsoft.com/office/drawing/2014/main" id="{52A17B30-E7E1-4607-94A9-F6F8E2DA578C}"/>
                </a:ext>
              </a:extLst>
            </p:cNvPr>
            <p:cNvSpPr/>
            <p:nvPr/>
          </p:nvSpPr>
          <p:spPr>
            <a:xfrm>
              <a:off x="1937863" y="480390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5" name="Organigramme : Connecteur 35">
              <a:extLst>
                <a:ext uri="{FF2B5EF4-FFF2-40B4-BE49-F238E27FC236}">
                  <a16:creationId xmlns:a16="http://schemas.microsoft.com/office/drawing/2014/main" id="{DEC827FB-D8C4-44C2-B084-95782D4DC347}"/>
                </a:ext>
              </a:extLst>
            </p:cNvPr>
            <p:cNvSpPr/>
            <p:nvPr/>
          </p:nvSpPr>
          <p:spPr>
            <a:xfrm>
              <a:off x="1964393" y="468335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6" name="Organigramme : Connecteur 35">
              <a:extLst>
                <a:ext uri="{FF2B5EF4-FFF2-40B4-BE49-F238E27FC236}">
                  <a16:creationId xmlns:a16="http://schemas.microsoft.com/office/drawing/2014/main" id="{52AD2AF0-00D3-43D1-A78F-DB497C26BFF5}"/>
                </a:ext>
              </a:extLst>
            </p:cNvPr>
            <p:cNvSpPr/>
            <p:nvPr/>
          </p:nvSpPr>
          <p:spPr>
            <a:xfrm>
              <a:off x="1980462" y="454805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7" name="Organigramme : Connecteur 35">
              <a:extLst>
                <a:ext uri="{FF2B5EF4-FFF2-40B4-BE49-F238E27FC236}">
                  <a16:creationId xmlns:a16="http://schemas.microsoft.com/office/drawing/2014/main" id="{68BA1AA8-F5F2-40A8-8D51-E01413A18EFF}"/>
                </a:ext>
              </a:extLst>
            </p:cNvPr>
            <p:cNvSpPr/>
            <p:nvPr/>
          </p:nvSpPr>
          <p:spPr>
            <a:xfrm>
              <a:off x="1872015" y="512168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8" name="Organigramme : Connecteur 35">
              <a:extLst>
                <a:ext uri="{FF2B5EF4-FFF2-40B4-BE49-F238E27FC236}">
                  <a16:creationId xmlns:a16="http://schemas.microsoft.com/office/drawing/2014/main" id="{5E64B07A-4FBD-4466-98EA-70E69D34CEAC}"/>
                </a:ext>
              </a:extLst>
            </p:cNvPr>
            <p:cNvSpPr/>
            <p:nvPr/>
          </p:nvSpPr>
          <p:spPr>
            <a:xfrm>
              <a:off x="2716125" y="461923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9" name="Organigramme : Connecteur 35">
              <a:extLst>
                <a:ext uri="{FF2B5EF4-FFF2-40B4-BE49-F238E27FC236}">
                  <a16:creationId xmlns:a16="http://schemas.microsoft.com/office/drawing/2014/main" id="{0AD2BDCB-F50D-4E06-ACED-B773736F178B}"/>
                </a:ext>
              </a:extLst>
            </p:cNvPr>
            <p:cNvSpPr/>
            <p:nvPr/>
          </p:nvSpPr>
          <p:spPr>
            <a:xfrm>
              <a:off x="2601905" y="460406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0" name="Organigramme : Connecteur 35">
              <a:extLst>
                <a:ext uri="{FF2B5EF4-FFF2-40B4-BE49-F238E27FC236}">
                  <a16:creationId xmlns:a16="http://schemas.microsoft.com/office/drawing/2014/main" id="{6B6354AF-5CBF-4509-BE29-5FC79F745582}"/>
                </a:ext>
              </a:extLst>
            </p:cNvPr>
            <p:cNvSpPr/>
            <p:nvPr/>
          </p:nvSpPr>
          <p:spPr>
            <a:xfrm>
              <a:off x="2859694" y="486255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1" name="Organigramme : Connecteur 35">
              <a:extLst>
                <a:ext uri="{FF2B5EF4-FFF2-40B4-BE49-F238E27FC236}">
                  <a16:creationId xmlns:a16="http://schemas.microsoft.com/office/drawing/2014/main" id="{FF164494-4787-432A-86AD-4ED89EAA6A98}"/>
                </a:ext>
              </a:extLst>
            </p:cNvPr>
            <p:cNvSpPr/>
            <p:nvPr/>
          </p:nvSpPr>
          <p:spPr>
            <a:xfrm>
              <a:off x="2385733" y="414047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2" name="Organigramme : Connecteur 35">
              <a:extLst>
                <a:ext uri="{FF2B5EF4-FFF2-40B4-BE49-F238E27FC236}">
                  <a16:creationId xmlns:a16="http://schemas.microsoft.com/office/drawing/2014/main" id="{B14093FF-5AE6-4B04-885B-3989604C843D}"/>
                </a:ext>
              </a:extLst>
            </p:cNvPr>
            <p:cNvSpPr/>
            <p:nvPr/>
          </p:nvSpPr>
          <p:spPr>
            <a:xfrm>
              <a:off x="2475381" y="417305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3" name="Organigramme : Connecteur 35">
              <a:extLst>
                <a:ext uri="{FF2B5EF4-FFF2-40B4-BE49-F238E27FC236}">
                  <a16:creationId xmlns:a16="http://schemas.microsoft.com/office/drawing/2014/main" id="{7D4BF363-2A49-43DB-B13F-556AFA1900AC}"/>
                </a:ext>
              </a:extLst>
            </p:cNvPr>
            <p:cNvSpPr/>
            <p:nvPr/>
          </p:nvSpPr>
          <p:spPr>
            <a:xfrm>
              <a:off x="2580537" y="417955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4" name="Organigramme : Connecteur 35">
              <a:extLst>
                <a:ext uri="{FF2B5EF4-FFF2-40B4-BE49-F238E27FC236}">
                  <a16:creationId xmlns:a16="http://schemas.microsoft.com/office/drawing/2014/main" id="{8941CF83-46D3-473C-8BF0-1982803824C7}"/>
                </a:ext>
              </a:extLst>
            </p:cNvPr>
            <p:cNvSpPr/>
            <p:nvPr/>
          </p:nvSpPr>
          <p:spPr>
            <a:xfrm>
              <a:off x="2681193" y="419839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5" name="Organigramme : Connecteur 35">
              <a:extLst>
                <a:ext uri="{FF2B5EF4-FFF2-40B4-BE49-F238E27FC236}">
                  <a16:creationId xmlns:a16="http://schemas.microsoft.com/office/drawing/2014/main" id="{1E6F8904-1378-4F33-949D-2DF224A76CE4}"/>
                </a:ext>
              </a:extLst>
            </p:cNvPr>
            <p:cNvSpPr/>
            <p:nvPr/>
          </p:nvSpPr>
          <p:spPr>
            <a:xfrm>
              <a:off x="2780236" y="420455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6" name="Organigramme : Connecteur 35">
              <a:extLst>
                <a:ext uri="{FF2B5EF4-FFF2-40B4-BE49-F238E27FC236}">
                  <a16:creationId xmlns:a16="http://schemas.microsoft.com/office/drawing/2014/main" id="{4BA38F64-57F1-4A27-A15E-9D7752CE88B8}"/>
                </a:ext>
              </a:extLst>
            </p:cNvPr>
            <p:cNvSpPr/>
            <p:nvPr/>
          </p:nvSpPr>
          <p:spPr>
            <a:xfrm>
              <a:off x="2403574" y="488850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7" name="Organigramme : Connecteur 35">
              <a:extLst>
                <a:ext uri="{FF2B5EF4-FFF2-40B4-BE49-F238E27FC236}">
                  <a16:creationId xmlns:a16="http://schemas.microsoft.com/office/drawing/2014/main" id="{A37AFD22-684C-443A-8F3E-1931202787F3}"/>
                </a:ext>
              </a:extLst>
            </p:cNvPr>
            <p:cNvSpPr/>
            <p:nvPr/>
          </p:nvSpPr>
          <p:spPr>
            <a:xfrm>
              <a:off x="2403574" y="479008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8" name="Organigramme : Connecteur 35">
              <a:extLst>
                <a:ext uri="{FF2B5EF4-FFF2-40B4-BE49-F238E27FC236}">
                  <a16:creationId xmlns:a16="http://schemas.microsoft.com/office/drawing/2014/main" id="{D67EC4A5-C669-4FEB-A942-EDB16E37B6DD}"/>
                </a:ext>
              </a:extLst>
            </p:cNvPr>
            <p:cNvSpPr/>
            <p:nvPr/>
          </p:nvSpPr>
          <p:spPr>
            <a:xfrm>
              <a:off x="2397372" y="470810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9" name="Organigramme : Connecteur 35">
              <a:extLst>
                <a:ext uri="{FF2B5EF4-FFF2-40B4-BE49-F238E27FC236}">
                  <a16:creationId xmlns:a16="http://schemas.microsoft.com/office/drawing/2014/main" id="{67204113-0D96-4039-A36C-22C87C586AE4}"/>
                </a:ext>
              </a:extLst>
            </p:cNvPr>
            <p:cNvSpPr/>
            <p:nvPr/>
          </p:nvSpPr>
          <p:spPr>
            <a:xfrm>
              <a:off x="2899471" y="505583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0" name="Organigramme : Connecteur 35">
              <a:extLst>
                <a:ext uri="{FF2B5EF4-FFF2-40B4-BE49-F238E27FC236}">
                  <a16:creationId xmlns:a16="http://schemas.microsoft.com/office/drawing/2014/main" id="{3776C0B6-B8C3-45F6-8AC2-35F87D14A39F}"/>
                </a:ext>
              </a:extLst>
            </p:cNvPr>
            <p:cNvSpPr/>
            <p:nvPr/>
          </p:nvSpPr>
          <p:spPr>
            <a:xfrm>
              <a:off x="2883486" y="496726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1" name="Organigramme : Connecteur 35">
              <a:extLst>
                <a:ext uri="{FF2B5EF4-FFF2-40B4-BE49-F238E27FC236}">
                  <a16:creationId xmlns:a16="http://schemas.microsoft.com/office/drawing/2014/main" id="{8EC9CB71-8EF6-46E9-ABDD-B5D88EDFD92D}"/>
                </a:ext>
              </a:extLst>
            </p:cNvPr>
            <p:cNvSpPr/>
            <p:nvPr/>
          </p:nvSpPr>
          <p:spPr>
            <a:xfrm>
              <a:off x="2833373" y="477150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2" name="Organigramme : Connecteur 35">
              <a:extLst>
                <a:ext uri="{FF2B5EF4-FFF2-40B4-BE49-F238E27FC236}">
                  <a16:creationId xmlns:a16="http://schemas.microsoft.com/office/drawing/2014/main" id="{A4545040-52F0-4FA6-AF6C-A4D262087687}"/>
                </a:ext>
              </a:extLst>
            </p:cNvPr>
            <p:cNvSpPr/>
            <p:nvPr/>
          </p:nvSpPr>
          <p:spPr>
            <a:xfrm>
              <a:off x="2806825" y="466716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3" name="Organigramme : Connecteur 35">
              <a:extLst>
                <a:ext uri="{FF2B5EF4-FFF2-40B4-BE49-F238E27FC236}">
                  <a16:creationId xmlns:a16="http://schemas.microsoft.com/office/drawing/2014/main" id="{0907DB97-69BD-4B33-A35A-ED22ABEC667A}"/>
                </a:ext>
              </a:extLst>
            </p:cNvPr>
            <p:cNvSpPr/>
            <p:nvPr/>
          </p:nvSpPr>
          <p:spPr>
            <a:xfrm>
              <a:off x="2412322" y="405958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4" name="Organigramme : Connecteur 35">
              <a:extLst>
                <a:ext uri="{FF2B5EF4-FFF2-40B4-BE49-F238E27FC236}">
                  <a16:creationId xmlns:a16="http://schemas.microsoft.com/office/drawing/2014/main" id="{3A8DF614-26D3-4CA8-B0BB-094E6CF31A1C}"/>
                </a:ext>
              </a:extLst>
            </p:cNvPr>
            <p:cNvSpPr/>
            <p:nvPr/>
          </p:nvSpPr>
          <p:spPr>
            <a:xfrm>
              <a:off x="2501970" y="408254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5" name="Organigramme : Connecteur 35">
              <a:extLst>
                <a:ext uri="{FF2B5EF4-FFF2-40B4-BE49-F238E27FC236}">
                  <a16:creationId xmlns:a16="http://schemas.microsoft.com/office/drawing/2014/main" id="{46EA16C6-63BB-4296-B60E-30B3ADED4496}"/>
                </a:ext>
              </a:extLst>
            </p:cNvPr>
            <p:cNvSpPr/>
            <p:nvPr/>
          </p:nvSpPr>
          <p:spPr>
            <a:xfrm>
              <a:off x="2607126" y="409866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6" name="Organigramme : Connecteur 35">
              <a:extLst>
                <a:ext uri="{FF2B5EF4-FFF2-40B4-BE49-F238E27FC236}">
                  <a16:creationId xmlns:a16="http://schemas.microsoft.com/office/drawing/2014/main" id="{9A36663F-9A90-4B37-A233-BD158EFE33B9}"/>
                </a:ext>
              </a:extLst>
            </p:cNvPr>
            <p:cNvSpPr/>
            <p:nvPr/>
          </p:nvSpPr>
          <p:spPr>
            <a:xfrm>
              <a:off x="2707782" y="410789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7" name="Organigramme : Connecteur 35">
              <a:extLst>
                <a:ext uri="{FF2B5EF4-FFF2-40B4-BE49-F238E27FC236}">
                  <a16:creationId xmlns:a16="http://schemas.microsoft.com/office/drawing/2014/main" id="{D09B3E30-56A6-4A20-A43C-089C4156562A}"/>
                </a:ext>
              </a:extLst>
            </p:cNvPr>
            <p:cNvSpPr/>
            <p:nvPr/>
          </p:nvSpPr>
          <p:spPr>
            <a:xfrm>
              <a:off x="2806825" y="411404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8" name="Organigramme : Connecteur 35">
              <a:extLst>
                <a:ext uri="{FF2B5EF4-FFF2-40B4-BE49-F238E27FC236}">
                  <a16:creationId xmlns:a16="http://schemas.microsoft.com/office/drawing/2014/main" id="{BD334DFA-5572-4552-A485-C0FBBF1CFFFA}"/>
                </a:ext>
              </a:extLst>
            </p:cNvPr>
            <p:cNvSpPr/>
            <p:nvPr/>
          </p:nvSpPr>
          <p:spPr>
            <a:xfrm>
              <a:off x="2434230" y="397712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9" name="Organigramme : Connecteur 35">
              <a:extLst>
                <a:ext uri="{FF2B5EF4-FFF2-40B4-BE49-F238E27FC236}">
                  <a16:creationId xmlns:a16="http://schemas.microsoft.com/office/drawing/2014/main" id="{A3E390DA-1EF3-45A0-9414-29FC48CD4586}"/>
                </a:ext>
              </a:extLst>
            </p:cNvPr>
            <p:cNvSpPr/>
            <p:nvPr/>
          </p:nvSpPr>
          <p:spPr>
            <a:xfrm>
              <a:off x="2523878" y="399366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0" name="Organigramme : Connecteur 35">
              <a:extLst>
                <a:ext uri="{FF2B5EF4-FFF2-40B4-BE49-F238E27FC236}">
                  <a16:creationId xmlns:a16="http://schemas.microsoft.com/office/drawing/2014/main" id="{6C4E974A-EC84-4E39-8AE5-6971F464BBF6}"/>
                </a:ext>
              </a:extLst>
            </p:cNvPr>
            <p:cNvSpPr/>
            <p:nvPr/>
          </p:nvSpPr>
          <p:spPr>
            <a:xfrm>
              <a:off x="2629034" y="401299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1" name="Organigramme : Connecteur 35">
              <a:extLst>
                <a:ext uri="{FF2B5EF4-FFF2-40B4-BE49-F238E27FC236}">
                  <a16:creationId xmlns:a16="http://schemas.microsoft.com/office/drawing/2014/main" id="{5F0AC64B-AA01-4411-AC57-49A5DE4FEC8B}"/>
                </a:ext>
              </a:extLst>
            </p:cNvPr>
            <p:cNvSpPr/>
            <p:nvPr/>
          </p:nvSpPr>
          <p:spPr>
            <a:xfrm>
              <a:off x="2729690" y="401901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2" name="Organigramme : Connecteur 35">
              <a:extLst>
                <a:ext uri="{FF2B5EF4-FFF2-40B4-BE49-F238E27FC236}">
                  <a16:creationId xmlns:a16="http://schemas.microsoft.com/office/drawing/2014/main" id="{50EE13DB-544C-4B75-A951-1BAE36BD3315}"/>
                </a:ext>
              </a:extLst>
            </p:cNvPr>
            <p:cNvSpPr/>
            <p:nvPr/>
          </p:nvSpPr>
          <p:spPr>
            <a:xfrm>
              <a:off x="2828733" y="402516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3" name="Organigramme : Connecteur 35">
              <a:extLst>
                <a:ext uri="{FF2B5EF4-FFF2-40B4-BE49-F238E27FC236}">
                  <a16:creationId xmlns:a16="http://schemas.microsoft.com/office/drawing/2014/main" id="{869C5103-B115-45D3-9338-54DC7A96939D}"/>
                </a:ext>
              </a:extLst>
            </p:cNvPr>
            <p:cNvSpPr/>
            <p:nvPr/>
          </p:nvSpPr>
          <p:spPr>
            <a:xfrm>
              <a:off x="2459346" y="3899300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4" name="Organigramme : Connecteur 35">
              <a:extLst>
                <a:ext uri="{FF2B5EF4-FFF2-40B4-BE49-F238E27FC236}">
                  <a16:creationId xmlns:a16="http://schemas.microsoft.com/office/drawing/2014/main" id="{5318A197-4E2B-4D57-BBF8-DC635E7BCA1B}"/>
                </a:ext>
              </a:extLst>
            </p:cNvPr>
            <p:cNvSpPr/>
            <p:nvPr/>
          </p:nvSpPr>
          <p:spPr>
            <a:xfrm>
              <a:off x="2551431" y="392902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5" name="Organigramme : Connecteur 35">
              <a:extLst>
                <a:ext uri="{FF2B5EF4-FFF2-40B4-BE49-F238E27FC236}">
                  <a16:creationId xmlns:a16="http://schemas.microsoft.com/office/drawing/2014/main" id="{7E37B815-088D-4165-B94A-0B2499B1F63E}"/>
                </a:ext>
              </a:extLst>
            </p:cNvPr>
            <p:cNvSpPr/>
            <p:nvPr/>
          </p:nvSpPr>
          <p:spPr>
            <a:xfrm>
              <a:off x="2660244" y="394185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6" name="Organigramme : Connecteur 35">
              <a:extLst>
                <a:ext uri="{FF2B5EF4-FFF2-40B4-BE49-F238E27FC236}">
                  <a16:creationId xmlns:a16="http://schemas.microsoft.com/office/drawing/2014/main" id="{23D1C86C-85E8-45F7-8659-7FEE13251268}"/>
                </a:ext>
              </a:extLst>
            </p:cNvPr>
            <p:cNvSpPr/>
            <p:nvPr/>
          </p:nvSpPr>
          <p:spPr>
            <a:xfrm>
              <a:off x="2754806" y="394439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7" name="Organigramme : Connecteur 35">
              <a:extLst>
                <a:ext uri="{FF2B5EF4-FFF2-40B4-BE49-F238E27FC236}">
                  <a16:creationId xmlns:a16="http://schemas.microsoft.com/office/drawing/2014/main" id="{5ABE2596-B2A5-42F4-8BBD-878D4F6C5F17}"/>
                </a:ext>
              </a:extLst>
            </p:cNvPr>
            <p:cNvSpPr/>
            <p:nvPr/>
          </p:nvSpPr>
          <p:spPr>
            <a:xfrm>
              <a:off x="2840361" y="394661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8" name="Organigramme : Connecteur 35">
              <a:extLst>
                <a:ext uri="{FF2B5EF4-FFF2-40B4-BE49-F238E27FC236}">
                  <a16:creationId xmlns:a16="http://schemas.microsoft.com/office/drawing/2014/main" id="{9A7987F6-90F3-4694-AFEB-A20107C989EA}"/>
                </a:ext>
              </a:extLst>
            </p:cNvPr>
            <p:cNvSpPr/>
            <p:nvPr/>
          </p:nvSpPr>
          <p:spPr>
            <a:xfrm>
              <a:off x="2812742" y="387881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9" name="Organigramme : Connecteur 35">
              <a:extLst>
                <a:ext uri="{FF2B5EF4-FFF2-40B4-BE49-F238E27FC236}">
                  <a16:creationId xmlns:a16="http://schemas.microsoft.com/office/drawing/2014/main" id="{4E3945F3-EAC8-46EC-910F-4B6BD99F258D}"/>
                </a:ext>
              </a:extLst>
            </p:cNvPr>
            <p:cNvSpPr/>
            <p:nvPr/>
          </p:nvSpPr>
          <p:spPr>
            <a:xfrm>
              <a:off x="2620538" y="387429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0" name="Organigramme : Connecteur 35">
              <a:extLst>
                <a:ext uri="{FF2B5EF4-FFF2-40B4-BE49-F238E27FC236}">
                  <a16:creationId xmlns:a16="http://schemas.microsoft.com/office/drawing/2014/main" id="{34F4C4BC-9186-4A33-BC5E-8AA4F38E5080}"/>
                </a:ext>
              </a:extLst>
            </p:cNvPr>
            <p:cNvSpPr/>
            <p:nvPr/>
          </p:nvSpPr>
          <p:spPr>
            <a:xfrm>
              <a:off x="2534551" y="386324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1" name="Organigramme : Connecteur 35">
              <a:extLst>
                <a:ext uri="{FF2B5EF4-FFF2-40B4-BE49-F238E27FC236}">
                  <a16:creationId xmlns:a16="http://schemas.microsoft.com/office/drawing/2014/main" id="{F4561354-B72B-4582-A44C-ADCF3AC1B1F6}"/>
                </a:ext>
              </a:extLst>
            </p:cNvPr>
            <p:cNvSpPr/>
            <p:nvPr/>
          </p:nvSpPr>
          <p:spPr>
            <a:xfrm>
              <a:off x="2711398" y="387693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2" name="Organigramme : Connecteur 35">
              <a:extLst>
                <a:ext uri="{FF2B5EF4-FFF2-40B4-BE49-F238E27FC236}">
                  <a16:creationId xmlns:a16="http://schemas.microsoft.com/office/drawing/2014/main" id="{07E832AA-2FF1-4FE0-80D5-7725145E3082}"/>
                </a:ext>
              </a:extLst>
            </p:cNvPr>
            <p:cNvSpPr/>
            <p:nvPr/>
          </p:nvSpPr>
          <p:spPr>
            <a:xfrm>
              <a:off x="2574202" y="535068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3" name="Organigramme : Connecteur 35">
              <a:extLst>
                <a:ext uri="{FF2B5EF4-FFF2-40B4-BE49-F238E27FC236}">
                  <a16:creationId xmlns:a16="http://schemas.microsoft.com/office/drawing/2014/main" id="{14F95F2B-0483-4FE2-ADA1-C6B492DB54F6}"/>
                </a:ext>
              </a:extLst>
            </p:cNvPr>
            <p:cNvSpPr/>
            <p:nvPr/>
          </p:nvSpPr>
          <p:spPr>
            <a:xfrm>
              <a:off x="2569218" y="524333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4" name="Organigramme : Connecteur 35">
              <a:extLst>
                <a:ext uri="{FF2B5EF4-FFF2-40B4-BE49-F238E27FC236}">
                  <a16:creationId xmlns:a16="http://schemas.microsoft.com/office/drawing/2014/main" id="{F22F8B62-F320-4E16-A653-797A58C5A8C5}"/>
                </a:ext>
              </a:extLst>
            </p:cNvPr>
            <p:cNvSpPr/>
            <p:nvPr/>
          </p:nvSpPr>
          <p:spPr>
            <a:xfrm>
              <a:off x="2560913" y="514435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5" name="Organigramme : Connecteur 35">
              <a:extLst>
                <a:ext uri="{FF2B5EF4-FFF2-40B4-BE49-F238E27FC236}">
                  <a16:creationId xmlns:a16="http://schemas.microsoft.com/office/drawing/2014/main" id="{86702ABD-5674-4D48-AD44-D490F81BDF27}"/>
                </a:ext>
              </a:extLst>
            </p:cNvPr>
            <p:cNvSpPr/>
            <p:nvPr/>
          </p:nvSpPr>
          <p:spPr>
            <a:xfrm>
              <a:off x="2557143" y="503054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6" name="Organigramme : Connecteur 35">
              <a:extLst>
                <a:ext uri="{FF2B5EF4-FFF2-40B4-BE49-F238E27FC236}">
                  <a16:creationId xmlns:a16="http://schemas.microsoft.com/office/drawing/2014/main" id="{3711AAA8-91EB-4AA6-8572-3ABE755B78C8}"/>
                </a:ext>
              </a:extLst>
            </p:cNvPr>
            <p:cNvSpPr/>
            <p:nvPr/>
          </p:nvSpPr>
          <p:spPr>
            <a:xfrm>
              <a:off x="2551431" y="492141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7" name="Organigramme : Connecteur 35">
              <a:extLst>
                <a:ext uri="{FF2B5EF4-FFF2-40B4-BE49-F238E27FC236}">
                  <a16:creationId xmlns:a16="http://schemas.microsoft.com/office/drawing/2014/main" id="{946BAC8F-F2B1-48CE-8359-59BBC8C8CD2F}"/>
                </a:ext>
              </a:extLst>
            </p:cNvPr>
            <p:cNvSpPr/>
            <p:nvPr/>
          </p:nvSpPr>
          <p:spPr>
            <a:xfrm>
              <a:off x="2552385" y="481067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8" name="Organigramme : Connecteur 35">
              <a:extLst>
                <a:ext uri="{FF2B5EF4-FFF2-40B4-BE49-F238E27FC236}">
                  <a16:creationId xmlns:a16="http://schemas.microsoft.com/office/drawing/2014/main" id="{D2BF5A58-3638-408A-889C-9011FE60D05C}"/>
                </a:ext>
              </a:extLst>
            </p:cNvPr>
            <p:cNvSpPr/>
            <p:nvPr/>
          </p:nvSpPr>
          <p:spPr>
            <a:xfrm>
              <a:off x="2542692" y="4704386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9" name="Organigramme : Connecteur 35">
              <a:extLst>
                <a:ext uri="{FF2B5EF4-FFF2-40B4-BE49-F238E27FC236}">
                  <a16:creationId xmlns:a16="http://schemas.microsoft.com/office/drawing/2014/main" id="{55EEB52D-3116-473D-96AD-69CFE5350E7C}"/>
                </a:ext>
              </a:extLst>
            </p:cNvPr>
            <p:cNvSpPr/>
            <p:nvPr/>
          </p:nvSpPr>
          <p:spPr>
            <a:xfrm>
              <a:off x="2526937" y="459743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0" name="Organigramme : Connecteur 35">
              <a:extLst>
                <a:ext uri="{FF2B5EF4-FFF2-40B4-BE49-F238E27FC236}">
                  <a16:creationId xmlns:a16="http://schemas.microsoft.com/office/drawing/2014/main" id="{CC6CE7BC-EA1F-4BC6-A255-7B94FF26A37C}"/>
                </a:ext>
              </a:extLst>
            </p:cNvPr>
            <p:cNvSpPr/>
            <p:nvPr/>
          </p:nvSpPr>
          <p:spPr>
            <a:xfrm>
              <a:off x="2072797" y="458923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1" name="Organigramme : Connecteur 35">
              <a:extLst>
                <a:ext uri="{FF2B5EF4-FFF2-40B4-BE49-F238E27FC236}">
                  <a16:creationId xmlns:a16="http://schemas.microsoft.com/office/drawing/2014/main" id="{3A13B166-C31C-46A2-8A2B-0F47C2C154F8}"/>
                </a:ext>
              </a:extLst>
            </p:cNvPr>
            <p:cNvSpPr/>
            <p:nvPr/>
          </p:nvSpPr>
          <p:spPr>
            <a:xfrm>
              <a:off x="2168059" y="4613654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2" name="Organigramme : Connecteur 35">
              <a:extLst>
                <a:ext uri="{FF2B5EF4-FFF2-40B4-BE49-F238E27FC236}">
                  <a16:creationId xmlns:a16="http://schemas.microsoft.com/office/drawing/2014/main" id="{A3D3142A-29C9-481F-BF26-39A639E0BBCA}"/>
                </a:ext>
              </a:extLst>
            </p:cNvPr>
            <p:cNvSpPr/>
            <p:nvPr/>
          </p:nvSpPr>
          <p:spPr>
            <a:xfrm>
              <a:off x="2260394" y="463848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3" name="Organigramme : Connecteur 35">
              <a:extLst>
                <a:ext uri="{FF2B5EF4-FFF2-40B4-BE49-F238E27FC236}">
                  <a16:creationId xmlns:a16="http://schemas.microsoft.com/office/drawing/2014/main" id="{513320D7-518B-43F5-9346-77F980473AC0}"/>
                </a:ext>
              </a:extLst>
            </p:cNvPr>
            <p:cNvSpPr/>
            <p:nvPr/>
          </p:nvSpPr>
          <p:spPr>
            <a:xfrm>
              <a:off x="2363102" y="4639947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4" name="Organigramme : Connecteur 35">
              <a:extLst>
                <a:ext uri="{FF2B5EF4-FFF2-40B4-BE49-F238E27FC236}">
                  <a16:creationId xmlns:a16="http://schemas.microsoft.com/office/drawing/2014/main" id="{D232D2FF-9AE4-4309-9886-1B3EEDEB4D94}"/>
                </a:ext>
              </a:extLst>
            </p:cNvPr>
            <p:cNvSpPr/>
            <p:nvPr/>
          </p:nvSpPr>
          <p:spPr>
            <a:xfrm>
              <a:off x="2027710" y="447587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5" name="Organigramme : Connecteur 35">
              <a:extLst>
                <a:ext uri="{FF2B5EF4-FFF2-40B4-BE49-F238E27FC236}">
                  <a16:creationId xmlns:a16="http://schemas.microsoft.com/office/drawing/2014/main" id="{DA15C91B-CA08-46D2-9711-A941D5185A4B}"/>
                </a:ext>
              </a:extLst>
            </p:cNvPr>
            <p:cNvSpPr/>
            <p:nvPr/>
          </p:nvSpPr>
          <p:spPr>
            <a:xfrm>
              <a:off x="2120045" y="451705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6" name="Organigramme : Connecteur 35">
              <a:extLst>
                <a:ext uri="{FF2B5EF4-FFF2-40B4-BE49-F238E27FC236}">
                  <a16:creationId xmlns:a16="http://schemas.microsoft.com/office/drawing/2014/main" id="{73F0A2AF-7A88-4ED8-8BFC-7B15C0057C6F}"/>
                </a:ext>
              </a:extLst>
            </p:cNvPr>
            <p:cNvSpPr/>
            <p:nvPr/>
          </p:nvSpPr>
          <p:spPr>
            <a:xfrm>
              <a:off x="2215307" y="454147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7" name="Organigramme : Connecteur 35">
              <a:extLst>
                <a:ext uri="{FF2B5EF4-FFF2-40B4-BE49-F238E27FC236}">
                  <a16:creationId xmlns:a16="http://schemas.microsoft.com/office/drawing/2014/main" id="{C4380F0C-56F6-44FE-A596-6268501D5654}"/>
                </a:ext>
              </a:extLst>
            </p:cNvPr>
            <p:cNvSpPr/>
            <p:nvPr/>
          </p:nvSpPr>
          <p:spPr>
            <a:xfrm>
              <a:off x="2307642" y="456630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8" name="Organigramme : Connecteur 35">
              <a:extLst>
                <a:ext uri="{FF2B5EF4-FFF2-40B4-BE49-F238E27FC236}">
                  <a16:creationId xmlns:a16="http://schemas.microsoft.com/office/drawing/2014/main" id="{C1CDB6D9-8B03-4603-9E70-F5B2848F2903}"/>
                </a:ext>
              </a:extLst>
            </p:cNvPr>
            <p:cNvSpPr/>
            <p:nvPr/>
          </p:nvSpPr>
          <p:spPr>
            <a:xfrm>
              <a:off x="2423182" y="458701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9" name="Organigramme : Connecteur 35">
              <a:extLst>
                <a:ext uri="{FF2B5EF4-FFF2-40B4-BE49-F238E27FC236}">
                  <a16:creationId xmlns:a16="http://schemas.microsoft.com/office/drawing/2014/main" id="{768D672A-8018-42B1-809C-5273E9BC0CBB}"/>
                </a:ext>
              </a:extLst>
            </p:cNvPr>
            <p:cNvSpPr/>
            <p:nvPr/>
          </p:nvSpPr>
          <p:spPr>
            <a:xfrm>
              <a:off x="2120045" y="444830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0" name="Organigramme : Connecteur 35">
              <a:extLst>
                <a:ext uri="{FF2B5EF4-FFF2-40B4-BE49-F238E27FC236}">
                  <a16:creationId xmlns:a16="http://schemas.microsoft.com/office/drawing/2014/main" id="{655D2C3C-D6D4-4075-8B87-86AD435505ED}"/>
                </a:ext>
              </a:extLst>
            </p:cNvPr>
            <p:cNvSpPr/>
            <p:nvPr/>
          </p:nvSpPr>
          <p:spPr>
            <a:xfrm>
              <a:off x="2283914" y="4500835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1" name="Organigramme : Connecteur 35">
              <a:extLst>
                <a:ext uri="{FF2B5EF4-FFF2-40B4-BE49-F238E27FC236}">
                  <a16:creationId xmlns:a16="http://schemas.microsoft.com/office/drawing/2014/main" id="{97C88764-8637-4278-9289-D2F66F322BC9}"/>
                </a:ext>
              </a:extLst>
            </p:cNvPr>
            <p:cNvSpPr/>
            <p:nvPr/>
          </p:nvSpPr>
          <p:spPr>
            <a:xfrm>
              <a:off x="2379176" y="4531672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2" name="Organigramme : Connecteur 35">
              <a:extLst>
                <a:ext uri="{FF2B5EF4-FFF2-40B4-BE49-F238E27FC236}">
                  <a16:creationId xmlns:a16="http://schemas.microsoft.com/office/drawing/2014/main" id="{75724832-C7F3-4A15-95BE-2192A56E6D02}"/>
                </a:ext>
              </a:extLst>
            </p:cNvPr>
            <p:cNvSpPr/>
            <p:nvPr/>
          </p:nvSpPr>
          <p:spPr>
            <a:xfrm>
              <a:off x="2471511" y="452763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3" name="Organigramme : Connecteur 35">
              <a:extLst>
                <a:ext uri="{FF2B5EF4-FFF2-40B4-BE49-F238E27FC236}">
                  <a16:creationId xmlns:a16="http://schemas.microsoft.com/office/drawing/2014/main" id="{66D7477F-76A5-48F7-87B4-3E27BFB46588}"/>
                </a:ext>
              </a:extLst>
            </p:cNvPr>
            <p:cNvSpPr/>
            <p:nvPr/>
          </p:nvSpPr>
          <p:spPr>
            <a:xfrm>
              <a:off x="2574219" y="452909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4" name="Organigramme : Connecteur 35">
              <a:extLst>
                <a:ext uri="{FF2B5EF4-FFF2-40B4-BE49-F238E27FC236}">
                  <a16:creationId xmlns:a16="http://schemas.microsoft.com/office/drawing/2014/main" id="{17C7032A-33E7-44CA-8D3F-98C2F511D208}"/>
                </a:ext>
              </a:extLst>
            </p:cNvPr>
            <p:cNvSpPr/>
            <p:nvPr/>
          </p:nvSpPr>
          <p:spPr>
            <a:xfrm>
              <a:off x="2200983" y="4451203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5" name="Organigramme : Connecteur 35">
              <a:extLst>
                <a:ext uri="{FF2B5EF4-FFF2-40B4-BE49-F238E27FC236}">
                  <a16:creationId xmlns:a16="http://schemas.microsoft.com/office/drawing/2014/main" id="{48DE1365-7E42-487B-88F9-C860BE58D92C}"/>
                </a:ext>
              </a:extLst>
            </p:cNvPr>
            <p:cNvSpPr/>
            <p:nvPr/>
          </p:nvSpPr>
          <p:spPr>
            <a:xfrm>
              <a:off x="2359496" y="444830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6" name="Organigramme : Connecteur 35">
              <a:extLst>
                <a:ext uri="{FF2B5EF4-FFF2-40B4-BE49-F238E27FC236}">
                  <a16:creationId xmlns:a16="http://schemas.microsoft.com/office/drawing/2014/main" id="{DB4FF5E1-7B96-466A-BAAD-C34790DE6F5F}"/>
                </a:ext>
              </a:extLst>
            </p:cNvPr>
            <p:cNvSpPr/>
            <p:nvPr/>
          </p:nvSpPr>
          <p:spPr>
            <a:xfrm>
              <a:off x="2282025" y="442711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7" name="Organigramme : Connecteur 35">
              <a:extLst>
                <a:ext uri="{FF2B5EF4-FFF2-40B4-BE49-F238E27FC236}">
                  <a16:creationId xmlns:a16="http://schemas.microsoft.com/office/drawing/2014/main" id="{6904ECD9-D866-497F-B1B6-E276CB4C8A74}"/>
                </a:ext>
              </a:extLst>
            </p:cNvPr>
            <p:cNvSpPr/>
            <p:nvPr/>
          </p:nvSpPr>
          <p:spPr>
            <a:xfrm>
              <a:off x="2438977" y="446872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8" name="Organigramme : Connecteur 35">
              <a:extLst>
                <a:ext uri="{FF2B5EF4-FFF2-40B4-BE49-F238E27FC236}">
                  <a16:creationId xmlns:a16="http://schemas.microsoft.com/office/drawing/2014/main" id="{EA48AEAB-960B-4E7C-B1C5-6F0AD32B06EE}"/>
                </a:ext>
              </a:extLst>
            </p:cNvPr>
            <p:cNvSpPr/>
            <p:nvPr/>
          </p:nvSpPr>
          <p:spPr>
            <a:xfrm>
              <a:off x="2689203" y="4498748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9" name="Organigramme : Connecteur 35">
              <a:extLst>
                <a:ext uri="{FF2B5EF4-FFF2-40B4-BE49-F238E27FC236}">
                  <a16:creationId xmlns:a16="http://schemas.microsoft.com/office/drawing/2014/main" id="{5540539C-A469-4236-AC2C-6BB0D0F4D67B}"/>
                </a:ext>
              </a:extLst>
            </p:cNvPr>
            <p:cNvSpPr/>
            <p:nvPr/>
          </p:nvSpPr>
          <p:spPr>
            <a:xfrm>
              <a:off x="2648559" y="4407829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0" name="Organigramme : Connecteur 35">
              <a:extLst>
                <a:ext uri="{FF2B5EF4-FFF2-40B4-BE49-F238E27FC236}">
                  <a16:creationId xmlns:a16="http://schemas.microsoft.com/office/drawing/2014/main" id="{1143EA06-014C-487E-A682-BCBB0A304228}"/>
                </a:ext>
              </a:extLst>
            </p:cNvPr>
            <p:cNvSpPr/>
            <p:nvPr/>
          </p:nvSpPr>
          <p:spPr>
            <a:xfrm>
              <a:off x="2648949" y="4308811"/>
              <a:ext cx="65848" cy="65848"/>
            </a:xfrm>
            <a:prstGeom prst="flowChartConnector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613" name="!!pt83">
            <a:extLst>
              <a:ext uri="{FF2B5EF4-FFF2-40B4-BE49-F238E27FC236}">
                <a16:creationId xmlns:a16="http://schemas.microsoft.com/office/drawing/2014/main" id="{D474C56D-01DE-42C5-AF64-BCEB761AE629}"/>
              </a:ext>
            </a:extLst>
          </p:cNvPr>
          <p:cNvSpPr/>
          <p:nvPr/>
        </p:nvSpPr>
        <p:spPr>
          <a:xfrm>
            <a:off x="1861206" y="5098662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4" name="!!pt82">
            <a:extLst>
              <a:ext uri="{FF2B5EF4-FFF2-40B4-BE49-F238E27FC236}">
                <a16:creationId xmlns:a16="http://schemas.microsoft.com/office/drawing/2014/main" id="{86D46AC6-DFAC-409B-9B68-278781101619}"/>
              </a:ext>
            </a:extLst>
          </p:cNvPr>
          <p:cNvSpPr/>
          <p:nvPr/>
        </p:nvSpPr>
        <p:spPr>
          <a:xfrm>
            <a:off x="1881898" y="5018493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5" name="!!pt81">
            <a:extLst>
              <a:ext uri="{FF2B5EF4-FFF2-40B4-BE49-F238E27FC236}">
                <a16:creationId xmlns:a16="http://schemas.microsoft.com/office/drawing/2014/main" id="{545A441C-057C-474D-9B28-CEC4B2B7BC99}"/>
              </a:ext>
            </a:extLst>
          </p:cNvPr>
          <p:cNvSpPr/>
          <p:nvPr/>
        </p:nvSpPr>
        <p:spPr>
          <a:xfrm>
            <a:off x="1902589" y="4912045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6" name="!!pt80">
            <a:extLst>
              <a:ext uri="{FF2B5EF4-FFF2-40B4-BE49-F238E27FC236}">
                <a16:creationId xmlns:a16="http://schemas.microsoft.com/office/drawing/2014/main" id="{2F21B160-EFBF-47F6-B325-F567155E8BEE}"/>
              </a:ext>
            </a:extLst>
          </p:cNvPr>
          <p:cNvSpPr/>
          <p:nvPr/>
        </p:nvSpPr>
        <p:spPr>
          <a:xfrm>
            <a:off x="1926115" y="4812652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7" name="!!pt79">
            <a:extLst>
              <a:ext uri="{FF2B5EF4-FFF2-40B4-BE49-F238E27FC236}">
                <a16:creationId xmlns:a16="http://schemas.microsoft.com/office/drawing/2014/main" id="{3425718C-123F-4D86-BA94-C4D71DFC73B7}"/>
              </a:ext>
            </a:extLst>
          </p:cNvPr>
          <p:cNvSpPr/>
          <p:nvPr/>
        </p:nvSpPr>
        <p:spPr>
          <a:xfrm>
            <a:off x="1949589" y="4717478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8" name="!!pt78">
            <a:extLst>
              <a:ext uri="{FF2B5EF4-FFF2-40B4-BE49-F238E27FC236}">
                <a16:creationId xmlns:a16="http://schemas.microsoft.com/office/drawing/2014/main" id="{42E41F5E-86A8-46C4-8491-BBF747AB18CB}"/>
              </a:ext>
            </a:extLst>
          </p:cNvPr>
          <p:cNvSpPr/>
          <p:nvPr/>
        </p:nvSpPr>
        <p:spPr>
          <a:xfrm>
            <a:off x="1844197" y="5178832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9" name="!!pt77">
            <a:extLst>
              <a:ext uri="{FF2B5EF4-FFF2-40B4-BE49-F238E27FC236}">
                <a16:creationId xmlns:a16="http://schemas.microsoft.com/office/drawing/2014/main" id="{2D02BFD6-E4CD-4010-A960-AD5F877BE0A8}"/>
              </a:ext>
            </a:extLst>
          </p:cNvPr>
          <p:cNvSpPr/>
          <p:nvPr/>
        </p:nvSpPr>
        <p:spPr>
          <a:xfrm>
            <a:off x="1970210" y="4632393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0" name="!!pt76">
            <a:extLst>
              <a:ext uri="{FF2B5EF4-FFF2-40B4-BE49-F238E27FC236}">
                <a16:creationId xmlns:a16="http://schemas.microsoft.com/office/drawing/2014/main" id="{A39F4A45-DB20-44DE-A3E5-A39E5DAF2224}"/>
              </a:ext>
            </a:extLst>
          </p:cNvPr>
          <p:cNvSpPr/>
          <p:nvPr/>
        </p:nvSpPr>
        <p:spPr>
          <a:xfrm>
            <a:off x="1968507" y="4555087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1" name="!!pt75">
            <a:extLst>
              <a:ext uri="{FF2B5EF4-FFF2-40B4-BE49-F238E27FC236}">
                <a16:creationId xmlns:a16="http://schemas.microsoft.com/office/drawing/2014/main" id="{25A20209-9081-4D71-AB39-296BD7CA9B20}"/>
              </a:ext>
            </a:extLst>
          </p:cNvPr>
          <p:cNvSpPr/>
          <p:nvPr/>
        </p:nvSpPr>
        <p:spPr>
          <a:xfrm>
            <a:off x="2402960" y="4966154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2" name="!!pt74">
            <a:extLst>
              <a:ext uri="{FF2B5EF4-FFF2-40B4-BE49-F238E27FC236}">
                <a16:creationId xmlns:a16="http://schemas.microsoft.com/office/drawing/2014/main" id="{0C61917A-E556-4A60-9F0A-AC2870519B7C}"/>
              </a:ext>
            </a:extLst>
          </p:cNvPr>
          <p:cNvSpPr/>
          <p:nvPr/>
        </p:nvSpPr>
        <p:spPr>
          <a:xfrm>
            <a:off x="2405516" y="4888238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3" name="!!pt73">
            <a:extLst>
              <a:ext uri="{FF2B5EF4-FFF2-40B4-BE49-F238E27FC236}">
                <a16:creationId xmlns:a16="http://schemas.microsoft.com/office/drawing/2014/main" id="{984FEE38-27A8-49C9-A40C-9F9043DB03B0}"/>
              </a:ext>
            </a:extLst>
          </p:cNvPr>
          <p:cNvSpPr/>
          <p:nvPr/>
        </p:nvSpPr>
        <p:spPr>
          <a:xfrm>
            <a:off x="2405516" y="4815776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4" name="!!pt72">
            <a:extLst>
              <a:ext uri="{FF2B5EF4-FFF2-40B4-BE49-F238E27FC236}">
                <a16:creationId xmlns:a16="http://schemas.microsoft.com/office/drawing/2014/main" id="{F51048F3-4DBA-49D1-B5A2-3F7ED01490E3}"/>
              </a:ext>
            </a:extLst>
          </p:cNvPr>
          <p:cNvSpPr/>
          <p:nvPr/>
        </p:nvSpPr>
        <p:spPr>
          <a:xfrm>
            <a:off x="2400074" y="4730930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5" name="!!pt71">
            <a:extLst>
              <a:ext uri="{FF2B5EF4-FFF2-40B4-BE49-F238E27FC236}">
                <a16:creationId xmlns:a16="http://schemas.microsoft.com/office/drawing/2014/main" id="{9DEE37E0-3759-400B-AAD5-94998B294872}"/>
              </a:ext>
            </a:extLst>
          </p:cNvPr>
          <p:cNvSpPr/>
          <p:nvPr/>
        </p:nvSpPr>
        <p:spPr>
          <a:xfrm>
            <a:off x="2573783" y="5411655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6" name="!!pt70">
            <a:extLst>
              <a:ext uri="{FF2B5EF4-FFF2-40B4-BE49-F238E27FC236}">
                <a16:creationId xmlns:a16="http://schemas.microsoft.com/office/drawing/2014/main" id="{D325D335-E2BA-4658-A928-B69782D5B507}"/>
              </a:ext>
            </a:extLst>
          </p:cNvPr>
          <p:cNvSpPr/>
          <p:nvPr/>
        </p:nvSpPr>
        <p:spPr>
          <a:xfrm>
            <a:off x="2575249" y="5295315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7" name="!!pt69">
            <a:extLst>
              <a:ext uri="{FF2B5EF4-FFF2-40B4-BE49-F238E27FC236}">
                <a16:creationId xmlns:a16="http://schemas.microsoft.com/office/drawing/2014/main" id="{645827DC-F1C8-42F2-893D-40ACF5EFE37A}"/>
              </a:ext>
            </a:extLst>
          </p:cNvPr>
          <p:cNvSpPr/>
          <p:nvPr/>
        </p:nvSpPr>
        <p:spPr>
          <a:xfrm>
            <a:off x="2568635" y="5182830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8" name="!!pt68">
            <a:extLst>
              <a:ext uri="{FF2B5EF4-FFF2-40B4-BE49-F238E27FC236}">
                <a16:creationId xmlns:a16="http://schemas.microsoft.com/office/drawing/2014/main" id="{39F3A98F-0FE1-4848-B155-66D905424743}"/>
              </a:ext>
            </a:extLst>
          </p:cNvPr>
          <p:cNvSpPr/>
          <p:nvPr/>
        </p:nvSpPr>
        <p:spPr>
          <a:xfrm>
            <a:off x="2561072" y="5070091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9" name="!!pt67">
            <a:extLst>
              <a:ext uri="{FF2B5EF4-FFF2-40B4-BE49-F238E27FC236}">
                <a16:creationId xmlns:a16="http://schemas.microsoft.com/office/drawing/2014/main" id="{19A33ED8-69D7-466F-A5DB-AD3018E51FAB}"/>
              </a:ext>
            </a:extLst>
          </p:cNvPr>
          <p:cNvSpPr/>
          <p:nvPr/>
        </p:nvSpPr>
        <p:spPr>
          <a:xfrm>
            <a:off x="2559090" y="4952606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0" name="!!pt66">
            <a:extLst>
              <a:ext uri="{FF2B5EF4-FFF2-40B4-BE49-F238E27FC236}">
                <a16:creationId xmlns:a16="http://schemas.microsoft.com/office/drawing/2014/main" id="{67708128-567A-4BA8-BE61-CEEFA9A8CE5C}"/>
              </a:ext>
            </a:extLst>
          </p:cNvPr>
          <p:cNvSpPr/>
          <p:nvPr/>
        </p:nvSpPr>
        <p:spPr>
          <a:xfrm>
            <a:off x="2550739" y="4828672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1" name="!!pt65">
            <a:extLst>
              <a:ext uri="{FF2B5EF4-FFF2-40B4-BE49-F238E27FC236}">
                <a16:creationId xmlns:a16="http://schemas.microsoft.com/office/drawing/2014/main" id="{D65704F6-3FB1-4BBB-88CD-C86A63AE0186}"/>
              </a:ext>
            </a:extLst>
          </p:cNvPr>
          <p:cNvSpPr/>
          <p:nvPr/>
        </p:nvSpPr>
        <p:spPr>
          <a:xfrm>
            <a:off x="2551846" y="4743462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2" name="!!pt64">
            <a:extLst>
              <a:ext uri="{FF2B5EF4-FFF2-40B4-BE49-F238E27FC236}">
                <a16:creationId xmlns:a16="http://schemas.microsoft.com/office/drawing/2014/main" id="{B7E6A60E-DB6A-4452-A74A-549B229E981A}"/>
              </a:ext>
            </a:extLst>
          </p:cNvPr>
          <p:cNvSpPr/>
          <p:nvPr/>
        </p:nvSpPr>
        <p:spPr>
          <a:xfrm>
            <a:off x="2668629" y="4615373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3" name="!!pt63">
            <a:extLst>
              <a:ext uri="{FF2B5EF4-FFF2-40B4-BE49-F238E27FC236}">
                <a16:creationId xmlns:a16="http://schemas.microsoft.com/office/drawing/2014/main" id="{40ADD1EC-2718-4711-8B1B-176E882C85D9}"/>
              </a:ext>
            </a:extLst>
          </p:cNvPr>
          <p:cNvSpPr/>
          <p:nvPr/>
        </p:nvSpPr>
        <p:spPr>
          <a:xfrm>
            <a:off x="2916229" y="5080172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4" name="!!pt62">
            <a:extLst>
              <a:ext uri="{FF2B5EF4-FFF2-40B4-BE49-F238E27FC236}">
                <a16:creationId xmlns:a16="http://schemas.microsoft.com/office/drawing/2014/main" id="{6E782B54-7405-47F6-B314-9B8266FC0CE9}"/>
              </a:ext>
            </a:extLst>
          </p:cNvPr>
          <p:cNvSpPr/>
          <p:nvPr/>
        </p:nvSpPr>
        <p:spPr>
          <a:xfrm>
            <a:off x="2876777" y="4904488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5" name="!!pt61">
            <a:extLst>
              <a:ext uri="{FF2B5EF4-FFF2-40B4-BE49-F238E27FC236}">
                <a16:creationId xmlns:a16="http://schemas.microsoft.com/office/drawing/2014/main" id="{CFA0B1E2-3062-42F5-9D64-4EF542D580EE}"/>
              </a:ext>
            </a:extLst>
          </p:cNvPr>
          <p:cNvSpPr/>
          <p:nvPr/>
        </p:nvSpPr>
        <p:spPr>
          <a:xfrm>
            <a:off x="2828484" y="4738648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6" name="!!pt60">
            <a:extLst>
              <a:ext uri="{FF2B5EF4-FFF2-40B4-BE49-F238E27FC236}">
                <a16:creationId xmlns:a16="http://schemas.microsoft.com/office/drawing/2014/main" id="{C1CE9F7F-AAF7-4CC3-86F1-72C6312132F0}"/>
              </a:ext>
            </a:extLst>
          </p:cNvPr>
          <p:cNvSpPr/>
          <p:nvPr/>
        </p:nvSpPr>
        <p:spPr>
          <a:xfrm>
            <a:off x="2742408" y="4636911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7" name="!!pt59">
            <a:extLst>
              <a:ext uri="{FF2B5EF4-FFF2-40B4-BE49-F238E27FC236}">
                <a16:creationId xmlns:a16="http://schemas.microsoft.com/office/drawing/2014/main" id="{6327496B-184A-42E7-B416-4BA436F6E80F}"/>
              </a:ext>
            </a:extLst>
          </p:cNvPr>
          <p:cNvSpPr/>
          <p:nvPr/>
        </p:nvSpPr>
        <p:spPr>
          <a:xfrm>
            <a:off x="2068134" y="4597432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8" name="!!pt58">
            <a:extLst>
              <a:ext uri="{FF2B5EF4-FFF2-40B4-BE49-F238E27FC236}">
                <a16:creationId xmlns:a16="http://schemas.microsoft.com/office/drawing/2014/main" id="{4C636650-BDE0-43E3-ABC2-28EB9898DE0F}"/>
              </a:ext>
            </a:extLst>
          </p:cNvPr>
          <p:cNvSpPr/>
          <p:nvPr/>
        </p:nvSpPr>
        <p:spPr>
          <a:xfrm>
            <a:off x="2161352" y="4626494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9" name="!!pt57">
            <a:extLst>
              <a:ext uri="{FF2B5EF4-FFF2-40B4-BE49-F238E27FC236}">
                <a16:creationId xmlns:a16="http://schemas.microsoft.com/office/drawing/2014/main" id="{084CF67B-3D4C-44E8-AFC2-A28B6B32A809}"/>
              </a:ext>
            </a:extLst>
          </p:cNvPr>
          <p:cNvSpPr/>
          <p:nvPr/>
        </p:nvSpPr>
        <p:spPr>
          <a:xfrm>
            <a:off x="2247891" y="4644414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0" name="!!pt56">
            <a:extLst>
              <a:ext uri="{FF2B5EF4-FFF2-40B4-BE49-F238E27FC236}">
                <a16:creationId xmlns:a16="http://schemas.microsoft.com/office/drawing/2014/main" id="{B7462D4D-EF8A-4DCC-A073-E577C4102BF5}"/>
              </a:ext>
            </a:extLst>
          </p:cNvPr>
          <p:cNvSpPr/>
          <p:nvPr/>
        </p:nvSpPr>
        <p:spPr>
          <a:xfrm>
            <a:off x="2340382" y="4655017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1" name="!!pt55">
            <a:extLst>
              <a:ext uri="{FF2B5EF4-FFF2-40B4-BE49-F238E27FC236}">
                <a16:creationId xmlns:a16="http://schemas.microsoft.com/office/drawing/2014/main" id="{E52C357E-9DE2-418F-ACA2-56D588F78B79}"/>
              </a:ext>
            </a:extLst>
          </p:cNvPr>
          <p:cNvSpPr/>
          <p:nvPr/>
        </p:nvSpPr>
        <p:spPr>
          <a:xfrm>
            <a:off x="2432555" y="4667367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2" name="!!pt54">
            <a:extLst>
              <a:ext uri="{FF2B5EF4-FFF2-40B4-BE49-F238E27FC236}">
                <a16:creationId xmlns:a16="http://schemas.microsoft.com/office/drawing/2014/main" id="{3A2DE658-ADF5-4B77-B34F-489304DE6199}"/>
              </a:ext>
            </a:extLst>
          </p:cNvPr>
          <p:cNvSpPr/>
          <p:nvPr/>
        </p:nvSpPr>
        <p:spPr>
          <a:xfrm>
            <a:off x="2510564" y="4672569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3" name="!!pt53">
            <a:extLst>
              <a:ext uri="{FF2B5EF4-FFF2-40B4-BE49-F238E27FC236}">
                <a16:creationId xmlns:a16="http://schemas.microsoft.com/office/drawing/2014/main" id="{08DD18D8-8C89-48BC-9DF6-013E86E071C3}"/>
              </a:ext>
            </a:extLst>
          </p:cNvPr>
          <p:cNvSpPr/>
          <p:nvPr/>
        </p:nvSpPr>
        <p:spPr>
          <a:xfrm>
            <a:off x="2589562" y="4655017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4" name="!!pt52">
            <a:extLst>
              <a:ext uri="{FF2B5EF4-FFF2-40B4-BE49-F238E27FC236}">
                <a16:creationId xmlns:a16="http://schemas.microsoft.com/office/drawing/2014/main" id="{7E68A4E8-4A9B-4230-B2BE-0B99F23AC317}"/>
              </a:ext>
            </a:extLst>
          </p:cNvPr>
          <p:cNvSpPr/>
          <p:nvPr/>
        </p:nvSpPr>
        <p:spPr>
          <a:xfrm>
            <a:off x="2016316" y="4486037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5" name="!!pt51">
            <a:extLst>
              <a:ext uri="{FF2B5EF4-FFF2-40B4-BE49-F238E27FC236}">
                <a16:creationId xmlns:a16="http://schemas.microsoft.com/office/drawing/2014/main" id="{523C0C04-0AF1-44D2-9C1B-E16A5B87DCE6}"/>
              </a:ext>
            </a:extLst>
          </p:cNvPr>
          <p:cNvSpPr/>
          <p:nvPr/>
        </p:nvSpPr>
        <p:spPr>
          <a:xfrm>
            <a:off x="2105323" y="4527184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6" name="!!pt50">
            <a:extLst>
              <a:ext uri="{FF2B5EF4-FFF2-40B4-BE49-F238E27FC236}">
                <a16:creationId xmlns:a16="http://schemas.microsoft.com/office/drawing/2014/main" id="{4DBE1817-4DED-4BF8-B63D-0DA6B8B11B47}"/>
              </a:ext>
            </a:extLst>
          </p:cNvPr>
          <p:cNvSpPr/>
          <p:nvPr/>
        </p:nvSpPr>
        <p:spPr>
          <a:xfrm>
            <a:off x="2203238" y="4546213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7" name="!!pt49">
            <a:extLst>
              <a:ext uri="{FF2B5EF4-FFF2-40B4-BE49-F238E27FC236}">
                <a16:creationId xmlns:a16="http://schemas.microsoft.com/office/drawing/2014/main" id="{57F95A1E-0578-4FB2-B254-26557124CC4A}"/>
              </a:ext>
            </a:extLst>
          </p:cNvPr>
          <p:cNvSpPr/>
          <p:nvPr/>
        </p:nvSpPr>
        <p:spPr>
          <a:xfrm>
            <a:off x="2303048" y="4566223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8" name="!!pt48">
            <a:extLst>
              <a:ext uri="{FF2B5EF4-FFF2-40B4-BE49-F238E27FC236}">
                <a16:creationId xmlns:a16="http://schemas.microsoft.com/office/drawing/2014/main" id="{4BF1BF90-77A9-44B5-B296-AFF86D40828C}"/>
              </a:ext>
            </a:extLst>
          </p:cNvPr>
          <p:cNvSpPr/>
          <p:nvPr/>
        </p:nvSpPr>
        <p:spPr>
          <a:xfrm>
            <a:off x="2423407" y="4606673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9" name="!!pt47">
            <a:extLst>
              <a:ext uri="{FF2B5EF4-FFF2-40B4-BE49-F238E27FC236}">
                <a16:creationId xmlns:a16="http://schemas.microsoft.com/office/drawing/2014/main" id="{F864A89D-3FFD-437E-8157-04D1EDB9AB90}"/>
              </a:ext>
            </a:extLst>
          </p:cNvPr>
          <p:cNvSpPr/>
          <p:nvPr/>
        </p:nvSpPr>
        <p:spPr>
          <a:xfrm>
            <a:off x="2501210" y="4598808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0" name="!!pt47">
            <a:extLst>
              <a:ext uri="{FF2B5EF4-FFF2-40B4-BE49-F238E27FC236}">
                <a16:creationId xmlns:a16="http://schemas.microsoft.com/office/drawing/2014/main" id="{CF470AF5-F302-488B-B0AC-8D90A01996C6}"/>
              </a:ext>
            </a:extLst>
          </p:cNvPr>
          <p:cNvSpPr/>
          <p:nvPr/>
        </p:nvSpPr>
        <p:spPr>
          <a:xfrm>
            <a:off x="2575027" y="4576318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1" name="!!pt46">
            <a:extLst>
              <a:ext uri="{FF2B5EF4-FFF2-40B4-BE49-F238E27FC236}">
                <a16:creationId xmlns:a16="http://schemas.microsoft.com/office/drawing/2014/main" id="{6C4DC882-AA4B-48FA-8432-AADF02F8657A}"/>
              </a:ext>
            </a:extLst>
          </p:cNvPr>
          <p:cNvSpPr/>
          <p:nvPr/>
        </p:nvSpPr>
        <p:spPr>
          <a:xfrm>
            <a:off x="2656183" y="4546037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2" name="!!pt45">
            <a:extLst>
              <a:ext uri="{FF2B5EF4-FFF2-40B4-BE49-F238E27FC236}">
                <a16:creationId xmlns:a16="http://schemas.microsoft.com/office/drawing/2014/main" id="{567B4D92-9EFD-4A62-BF01-7F5D910E0702}"/>
              </a:ext>
            </a:extLst>
          </p:cNvPr>
          <p:cNvSpPr/>
          <p:nvPr/>
        </p:nvSpPr>
        <p:spPr>
          <a:xfrm>
            <a:off x="2738436" y="4545704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3" name="!!pt44">
            <a:extLst>
              <a:ext uri="{FF2B5EF4-FFF2-40B4-BE49-F238E27FC236}">
                <a16:creationId xmlns:a16="http://schemas.microsoft.com/office/drawing/2014/main" id="{9C4E076A-0B7B-43AB-9456-1F948D9AF570}"/>
              </a:ext>
            </a:extLst>
          </p:cNvPr>
          <p:cNvSpPr/>
          <p:nvPr/>
        </p:nvSpPr>
        <p:spPr>
          <a:xfrm>
            <a:off x="2104798" y="4449433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4" name="!!pt43">
            <a:extLst>
              <a:ext uri="{FF2B5EF4-FFF2-40B4-BE49-F238E27FC236}">
                <a16:creationId xmlns:a16="http://schemas.microsoft.com/office/drawing/2014/main" id="{CC12E0E4-94BD-4E5E-8DEA-76C30F175549}"/>
              </a:ext>
            </a:extLst>
          </p:cNvPr>
          <p:cNvSpPr/>
          <p:nvPr/>
        </p:nvSpPr>
        <p:spPr>
          <a:xfrm>
            <a:off x="2194803" y="4453937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5" name="!!pt42">
            <a:extLst>
              <a:ext uri="{FF2B5EF4-FFF2-40B4-BE49-F238E27FC236}">
                <a16:creationId xmlns:a16="http://schemas.microsoft.com/office/drawing/2014/main" id="{8ED7A150-A9A3-43EB-BAB3-1C51E4600AB8}"/>
              </a:ext>
            </a:extLst>
          </p:cNvPr>
          <p:cNvSpPr/>
          <p:nvPr/>
        </p:nvSpPr>
        <p:spPr>
          <a:xfrm>
            <a:off x="2283078" y="4497147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6" name="!!pt41">
            <a:extLst>
              <a:ext uri="{FF2B5EF4-FFF2-40B4-BE49-F238E27FC236}">
                <a16:creationId xmlns:a16="http://schemas.microsoft.com/office/drawing/2014/main" id="{B3D11B87-E7A0-400C-9E1B-AF3E06F96DEF}"/>
              </a:ext>
            </a:extLst>
          </p:cNvPr>
          <p:cNvSpPr/>
          <p:nvPr/>
        </p:nvSpPr>
        <p:spPr>
          <a:xfrm>
            <a:off x="2379918" y="4534727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7" name="!!pt40">
            <a:extLst>
              <a:ext uri="{FF2B5EF4-FFF2-40B4-BE49-F238E27FC236}">
                <a16:creationId xmlns:a16="http://schemas.microsoft.com/office/drawing/2014/main" id="{BC411C50-B957-4888-84A2-AAC598EFE778}"/>
              </a:ext>
            </a:extLst>
          </p:cNvPr>
          <p:cNvSpPr/>
          <p:nvPr/>
        </p:nvSpPr>
        <p:spPr>
          <a:xfrm>
            <a:off x="2457632" y="4524229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8" name="!!pt39">
            <a:extLst>
              <a:ext uri="{FF2B5EF4-FFF2-40B4-BE49-F238E27FC236}">
                <a16:creationId xmlns:a16="http://schemas.microsoft.com/office/drawing/2014/main" id="{74B2347C-1186-4429-B6A8-7853C601DA92}"/>
              </a:ext>
            </a:extLst>
          </p:cNvPr>
          <p:cNvSpPr/>
          <p:nvPr/>
        </p:nvSpPr>
        <p:spPr>
          <a:xfrm>
            <a:off x="2523674" y="4504001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9" name="!!pt38">
            <a:extLst>
              <a:ext uri="{FF2B5EF4-FFF2-40B4-BE49-F238E27FC236}">
                <a16:creationId xmlns:a16="http://schemas.microsoft.com/office/drawing/2014/main" id="{2E29C9C0-A049-4AEA-82EB-4D68D3B91576}"/>
              </a:ext>
            </a:extLst>
          </p:cNvPr>
          <p:cNvSpPr/>
          <p:nvPr/>
        </p:nvSpPr>
        <p:spPr>
          <a:xfrm>
            <a:off x="2596947" y="4510585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0" name="!!pt37">
            <a:extLst>
              <a:ext uri="{FF2B5EF4-FFF2-40B4-BE49-F238E27FC236}">
                <a16:creationId xmlns:a16="http://schemas.microsoft.com/office/drawing/2014/main" id="{61D52B30-3CEC-493F-97D5-60DC41C3FCCF}"/>
              </a:ext>
            </a:extLst>
          </p:cNvPr>
          <p:cNvSpPr/>
          <p:nvPr/>
        </p:nvSpPr>
        <p:spPr>
          <a:xfrm>
            <a:off x="2660675" y="4477984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1" name="!!pt36">
            <a:extLst>
              <a:ext uri="{FF2B5EF4-FFF2-40B4-BE49-F238E27FC236}">
                <a16:creationId xmlns:a16="http://schemas.microsoft.com/office/drawing/2014/main" id="{93E0277F-7717-4F18-926D-90673E4FACC1}"/>
              </a:ext>
            </a:extLst>
          </p:cNvPr>
          <p:cNvSpPr/>
          <p:nvPr/>
        </p:nvSpPr>
        <p:spPr>
          <a:xfrm>
            <a:off x="2735035" y="4482072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2" name="!!pt35">
            <a:extLst>
              <a:ext uri="{FF2B5EF4-FFF2-40B4-BE49-F238E27FC236}">
                <a16:creationId xmlns:a16="http://schemas.microsoft.com/office/drawing/2014/main" id="{BD9E8BCA-02A2-4D27-8127-59685F86120F}"/>
              </a:ext>
            </a:extLst>
          </p:cNvPr>
          <p:cNvSpPr/>
          <p:nvPr/>
        </p:nvSpPr>
        <p:spPr>
          <a:xfrm>
            <a:off x="2357511" y="4442980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3" name="!!pt34">
            <a:extLst>
              <a:ext uri="{FF2B5EF4-FFF2-40B4-BE49-F238E27FC236}">
                <a16:creationId xmlns:a16="http://schemas.microsoft.com/office/drawing/2014/main" id="{D2051ABF-6FAD-435D-99DF-51BCB796A9E4}"/>
              </a:ext>
            </a:extLst>
          </p:cNvPr>
          <p:cNvSpPr/>
          <p:nvPr/>
        </p:nvSpPr>
        <p:spPr>
          <a:xfrm>
            <a:off x="2269471" y="4427671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4" name="!!pt33">
            <a:extLst>
              <a:ext uri="{FF2B5EF4-FFF2-40B4-BE49-F238E27FC236}">
                <a16:creationId xmlns:a16="http://schemas.microsoft.com/office/drawing/2014/main" id="{0B6A4357-5CED-427C-B0BF-50DF31536F2A}"/>
              </a:ext>
            </a:extLst>
          </p:cNvPr>
          <p:cNvSpPr/>
          <p:nvPr/>
        </p:nvSpPr>
        <p:spPr>
          <a:xfrm>
            <a:off x="2430730" y="4463840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5" name="!!pt32">
            <a:extLst>
              <a:ext uri="{FF2B5EF4-FFF2-40B4-BE49-F238E27FC236}">
                <a16:creationId xmlns:a16="http://schemas.microsoft.com/office/drawing/2014/main" id="{B37DF623-F1B9-4CC7-B651-180022263A0A}"/>
              </a:ext>
            </a:extLst>
          </p:cNvPr>
          <p:cNvSpPr/>
          <p:nvPr/>
        </p:nvSpPr>
        <p:spPr>
          <a:xfrm>
            <a:off x="2651798" y="4395343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6" name="!!pt31">
            <a:extLst>
              <a:ext uri="{FF2B5EF4-FFF2-40B4-BE49-F238E27FC236}">
                <a16:creationId xmlns:a16="http://schemas.microsoft.com/office/drawing/2014/main" id="{38FB31BF-9B50-4AA9-BD85-F3CFCB026C7A}"/>
              </a:ext>
            </a:extLst>
          </p:cNvPr>
          <p:cNvSpPr/>
          <p:nvPr/>
        </p:nvSpPr>
        <p:spPr>
          <a:xfrm>
            <a:off x="2639433" y="4313242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7" name="!!pt30">
            <a:extLst>
              <a:ext uri="{FF2B5EF4-FFF2-40B4-BE49-F238E27FC236}">
                <a16:creationId xmlns:a16="http://schemas.microsoft.com/office/drawing/2014/main" id="{0E744FB9-847D-4A30-BC63-F00FF86D6BB4}"/>
              </a:ext>
            </a:extLst>
          </p:cNvPr>
          <p:cNvSpPr/>
          <p:nvPr/>
        </p:nvSpPr>
        <p:spPr>
          <a:xfrm>
            <a:off x="2632598" y="4223142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8" name="!!pt29">
            <a:extLst>
              <a:ext uri="{FF2B5EF4-FFF2-40B4-BE49-F238E27FC236}">
                <a16:creationId xmlns:a16="http://schemas.microsoft.com/office/drawing/2014/main" id="{8C1BC8BA-11AC-4B7B-98A1-AFC782E2069F}"/>
              </a:ext>
            </a:extLst>
          </p:cNvPr>
          <p:cNvSpPr/>
          <p:nvPr/>
        </p:nvSpPr>
        <p:spPr>
          <a:xfrm>
            <a:off x="2363439" y="4122917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9" name="!!pt28">
            <a:extLst>
              <a:ext uri="{FF2B5EF4-FFF2-40B4-BE49-F238E27FC236}">
                <a16:creationId xmlns:a16="http://schemas.microsoft.com/office/drawing/2014/main" id="{37130146-7E50-430A-8157-C7480B433F5B}"/>
              </a:ext>
            </a:extLst>
          </p:cNvPr>
          <p:cNvSpPr/>
          <p:nvPr/>
        </p:nvSpPr>
        <p:spPr>
          <a:xfrm>
            <a:off x="2423705" y="4162068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0" name="!!pt27">
            <a:extLst>
              <a:ext uri="{FF2B5EF4-FFF2-40B4-BE49-F238E27FC236}">
                <a16:creationId xmlns:a16="http://schemas.microsoft.com/office/drawing/2014/main" id="{E3BB203F-D36D-4166-BA67-437DFC23C168}"/>
              </a:ext>
            </a:extLst>
          </p:cNvPr>
          <p:cNvSpPr/>
          <p:nvPr/>
        </p:nvSpPr>
        <p:spPr>
          <a:xfrm>
            <a:off x="2503984" y="4184195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1" name="!!pt26">
            <a:extLst>
              <a:ext uri="{FF2B5EF4-FFF2-40B4-BE49-F238E27FC236}">
                <a16:creationId xmlns:a16="http://schemas.microsoft.com/office/drawing/2014/main" id="{644B77B3-07E0-4560-A19D-8D8031DF205B}"/>
              </a:ext>
            </a:extLst>
          </p:cNvPr>
          <p:cNvSpPr/>
          <p:nvPr/>
        </p:nvSpPr>
        <p:spPr>
          <a:xfrm>
            <a:off x="2586451" y="4184786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2" name="!!pt25">
            <a:extLst>
              <a:ext uri="{FF2B5EF4-FFF2-40B4-BE49-F238E27FC236}">
                <a16:creationId xmlns:a16="http://schemas.microsoft.com/office/drawing/2014/main" id="{B9CEA5C3-4F4D-4EF1-ADD3-922AFED207A6}"/>
              </a:ext>
            </a:extLst>
          </p:cNvPr>
          <p:cNvSpPr/>
          <p:nvPr/>
        </p:nvSpPr>
        <p:spPr>
          <a:xfrm>
            <a:off x="2706059" y="4196115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3" name="!!pt24">
            <a:extLst>
              <a:ext uri="{FF2B5EF4-FFF2-40B4-BE49-F238E27FC236}">
                <a16:creationId xmlns:a16="http://schemas.microsoft.com/office/drawing/2014/main" id="{FA3B32CC-12FB-457B-8F81-AC2759618D55}"/>
              </a:ext>
            </a:extLst>
          </p:cNvPr>
          <p:cNvSpPr/>
          <p:nvPr/>
        </p:nvSpPr>
        <p:spPr>
          <a:xfrm>
            <a:off x="2808083" y="4214320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4" name="!!pt23">
            <a:extLst>
              <a:ext uri="{FF2B5EF4-FFF2-40B4-BE49-F238E27FC236}">
                <a16:creationId xmlns:a16="http://schemas.microsoft.com/office/drawing/2014/main" id="{083F2E17-FE30-46E4-A076-E8CD9AE29301}"/>
              </a:ext>
            </a:extLst>
          </p:cNvPr>
          <p:cNvSpPr/>
          <p:nvPr/>
        </p:nvSpPr>
        <p:spPr>
          <a:xfrm>
            <a:off x="2380184" y="4042597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5" name="!!pt22">
            <a:extLst>
              <a:ext uri="{FF2B5EF4-FFF2-40B4-BE49-F238E27FC236}">
                <a16:creationId xmlns:a16="http://schemas.microsoft.com/office/drawing/2014/main" id="{E0CB7C80-C3A0-4DF3-9855-7BCA7183EFB1}"/>
              </a:ext>
            </a:extLst>
          </p:cNvPr>
          <p:cNvSpPr/>
          <p:nvPr/>
        </p:nvSpPr>
        <p:spPr>
          <a:xfrm>
            <a:off x="2457129" y="4071380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6" name="!!pt21">
            <a:extLst>
              <a:ext uri="{FF2B5EF4-FFF2-40B4-BE49-F238E27FC236}">
                <a16:creationId xmlns:a16="http://schemas.microsoft.com/office/drawing/2014/main" id="{4FC1816D-CE79-49EC-B187-8246F6AEF492}"/>
              </a:ext>
            </a:extLst>
          </p:cNvPr>
          <p:cNvSpPr/>
          <p:nvPr/>
        </p:nvSpPr>
        <p:spPr>
          <a:xfrm>
            <a:off x="2530296" y="4094892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7" name="!!pt20">
            <a:extLst>
              <a:ext uri="{FF2B5EF4-FFF2-40B4-BE49-F238E27FC236}">
                <a16:creationId xmlns:a16="http://schemas.microsoft.com/office/drawing/2014/main" id="{C1F8F475-5483-4098-9166-1EA7F23414E6}"/>
              </a:ext>
            </a:extLst>
          </p:cNvPr>
          <p:cNvSpPr/>
          <p:nvPr/>
        </p:nvSpPr>
        <p:spPr>
          <a:xfrm>
            <a:off x="2631807" y="4102529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8" name="!!pt19">
            <a:extLst>
              <a:ext uri="{FF2B5EF4-FFF2-40B4-BE49-F238E27FC236}">
                <a16:creationId xmlns:a16="http://schemas.microsoft.com/office/drawing/2014/main" id="{0F3D26E8-E206-4810-ADF5-662C36E071DE}"/>
              </a:ext>
            </a:extLst>
          </p:cNvPr>
          <p:cNvSpPr/>
          <p:nvPr/>
        </p:nvSpPr>
        <p:spPr>
          <a:xfrm>
            <a:off x="2734940" y="4117623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9" name="!!pt18">
            <a:extLst>
              <a:ext uri="{FF2B5EF4-FFF2-40B4-BE49-F238E27FC236}">
                <a16:creationId xmlns:a16="http://schemas.microsoft.com/office/drawing/2014/main" id="{E4E468D9-03B7-4AA7-BD08-E89287002044}"/>
              </a:ext>
            </a:extLst>
          </p:cNvPr>
          <p:cNvSpPr/>
          <p:nvPr/>
        </p:nvSpPr>
        <p:spPr>
          <a:xfrm>
            <a:off x="2838625" y="4115040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0" name="!!pt17">
            <a:extLst>
              <a:ext uri="{FF2B5EF4-FFF2-40B4-BE49-F238E27FC236}">
                <a16:creationId xmlns:a16="http://schemas.microsoft.com/office/drawing/2014/main" id="{1A140376-9C6A-4125-A4F0-B90F1CE1D343}"/>
              </a:ext>
            </a:extLst>
          </p:cNvPr>
          <p:cNvSpPr/>
          <p:nvPr/>
        </p:nvSpPr>
        <p:spPr>
          <a:xfrm>
            <a:off x="2395486" y="3963057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1" name="!!pt16">
            <a:extLst>
              <a:ext uri="{FF2B5EF4-FFF2-40B4-BE49-F238E27FC236}">
                <a16:creationId xmlns:a16="http://schemas.microsoft.com/office/drawing/2014/main" id="{0FD19846-9319-40BE-BE3E-CB3013D00C45}"/>
              </a:ext>
            </a:extLst>
          </p:cNvPr>
          <p:cNvSpPr/>
          <p:nvPr/>
        </p:nvSpPr>
        <p:spPr>
          <a:xfrm>
            <a:off x="2479330" y="3979706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2" name="!!pt15">
            <a:extLst>
              <a:ext uri="{FF2B5EF4-FFF2-40B4-BE49-F238E27FC236}">
                <a16:creationId xmlns:a16="http://schemas.microsoft.com/office/drawing/2014/main" id="{DEE55A58-DF34-4F00-9402-6715A91EA3B3}"/>
              </a:ext>
            </a:extLst>
          </p:cNvPr>
          <p:cNvSpPr/>
          <p:nvPr/>
        </p:nvSpPr>
        <p:spPr>
          <a:xfrm>
            <a:off x="2559090" y="3992696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3" name="!!pt14">
            <a:extLst>
              <a:ext uri="{FF2B5EF4-FFF2-40B4-BE49-F238E27FC236}">
                <a16:creationId xmlns:a16="http://schemas.microsoft.com/office/drawing/2014/main" id="{D5F9AD2B-596D-46FC-A0E8-5866BAA7CF76}"/>
              </a:ext>
            </a:extLst>
          </p:cNvPr>
          <p:cNvSpPr/>
          <p:nvPr/>
        </p:nvSpPr>
        <p:spPr>
          <a:xfrm>
            <a:off x="2643713" y="4016605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4" name="!!pt13">
            <a:extLst>
              <a:ext uri="{FF2B5EF4-FFF2-40B4-BE49-F238E27FC236}">
                <a16:creationId xmlns:a16="http://schemas.microsoft.com/office/drawing/2014/main" id="{99FD4A4D-2DF1-40BB-BBCA-3F7C0A541D61}"/>
              </a:ext>
            </a:extLst>
          </p:cNvPr>
          <p:cNvSpPr/>
          <p:nvPr/>
        </p:nvSpPr>
        <p:spPr>
          <a:xfrm>
            <a:off x="2745150" y="4026696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5" name="!!pt12">
            <a:extLst>
              <a:ext uri="{FF2B5EF4-FFF2-40B4-BE49-F238E27FC236}">
                <a16:creationId xmlns:a16="http://schemas.microsoft.com/office/drawing/2014/main" id="{48C60F19-CFC8-4F1C-8BB6-B20C00AF94DF}"/>
              </a:ext>
            </a:extLst>
          </p:cNvPr>
          <p:cNvSpPr/>
          <p:nvPr/>
        </p:nvSpPr>
        <p:spPr>
          <a:xfrm>
            <a:off x="2840527" y="4021820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6" name="!!pt11">
            <a:extLst>
              <a:ext uri="{FF2B5EF4-FFF2-40B4-BE49-F238E27FC236}">
                <a16:creationId xmlns:a16="http://schemas.microsoft.com/office/drawing/2014/main" id="{00C52207-D436-4BE4-859B-79EF0AA6788D}"/>
              </a:ext>
            </a:extLst>
          </p:cNvPr>
          <p:cNvSpPr/>
          <p:nvPr/>
        </p:nvSpPr>
        <p:spPr>
          <a:xfrm>
            <a:off x="2423069" y="3893447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7" name="!!pt9">
            <a:extLst>
              <a:ext uri="{FF2B5EF4-FFF2-40B4-BE49-F238E27FC236}">
                <a16:creationId xmlns:a16="http://schemas.microsoft.com/office/drawing/2014/main" id="{EDF76EBD-0622-4977-9D71-647AC23040C2}"/>
              </a:ext>
            </a:extLst>
          </p:cNvPr>
          <p:cNvSpPr/>
          <p:nvPr/>
        </p:nvSpPr>
        <p:spPr>
          <a:xfrm>
            <a:off x="2578779" y="3932151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8" name="!!pt8">
            <a:extLst>
              <a:ext uri="{FF2B5EF4-FFF2-40B4-BE49-F238E27FC236}">
                <a16:creationId xmlns:a16="http://schemas.microsoft.com/office/drawing/2014/main" id="{CA8F807D-D4A4-4788-A20F-C26BE884728A}"/>
              </a:ext>
            </a:extLst>
          </p:cNvPr>
          <p:cNvSpPr/>
          <p:nvPr/>
        </p:nvSpPr>
        <p:spPr>
          <a:xfrm>
            <a:off x="2674026" y="3946900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9" name="!!pt7">
            <a:extLst>
              <a:ext uri="{FF2B5EF4-FFF2-40B4-BE49-F238E27FC236}">
                <a16:creationId xmlns:a16="http://schemas.microsoft.com/office/drawing/2014/main" id="{75E74120-1E98-4F42-9A58-947566D28814}"/>
              </a:ext>
            </a:extLst>
          </p:cNvPr>
          <p:cNvSpPr/>
          <p:nvPr/>
        </p:nvSpPr>
        <p:spPr>
          <a:xfrm>
            <a:off x="2764271" y="3946016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0" name="!!pt6">
            <a:extLst>
              <a:ext uri="{FF2B5EF4-FFF2-40B4-BE49-F238E27FC236}">
                <a16:creationId xmlns:a16="http://schemas.microsoft.com/office/drawing/2014/main" id="{34B90041-E4B4-488C-9F6A-24CCF78DD98C}"/>
              </a:ext>
            </a:extLst>
          </p:cNvPr>
          <p:cNvSpPr/>
          <p:nvPr/>
        </p:nvSpPr>
        <p:spPr>
          <a:xfrm>
            <a:off x="2843989" y="3942579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1" name="!!pt5">
            <a:extLst>
              <a:ext uri="{FF2B5EF4-FFF2-40B4-BE49-F238E27FC236}">
                <a16:creationId xmlns:a16="http://schemas.microsoft.com/office/drawing/2014/main" id="{CC75A5DC-2A68-45FA-BF80-D5DDCA15199B}"/>
              </a:ext>
            </a:extLst>
          </p:cNvPr>
          <p:cNvSpPr/>
          <p:nvPr/>
        </p:nvSpPr>
        <p:spPr>
          <a:xfrm>
            <a:off x="2463403" y="3841733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2" name="!!pt4">
            <a:extLst>
              <a:ext uri="{FF2B5EF4-FFF2-40B4-BE49-F238E27FC236}">
                <a16:creationId xmlns:a16="http://schemas.microsoft.com/office/drawing/2014/main" id="{13408DA9-69CE-4F74-8D15-FEFE8A87DEE9}"/>
              </a:ext>
            </a:extLst>
          </p:cNvPr>
          <p:cNvSpPr/>
          <p:nvPr/>
        </p:nvSpPr>
        <p:spPr>
          <a:xfrm>
            <a:off x="2541652" y="3852210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3" name="!!pt3">
            <a:extLst>
              <a:ext uri="{FF2B5EF4-FFF2-40B4-BE49-F238E27FC236}">
                <a16:creationId xmlns:a16="http://schemas.microsoft.com/office/drawing/2014/main" id="{1629098B-94E7-4200-9DDA-AE8B13A5811E}"/>
              </a:ext>
            </a:extLst>
          </p:cNvPr>
          <p:cNvSpPr/>
          <p:nvPr/>
        </p:nvSpPr>
        <p:spPr>
          <a:xfrm>
            <a:off x="2621280" y="3862975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4" name="!!pt2">
            <a:extLst>
              <a:ext uri="{FF2B5EF4-FFF2-40B4-BE49-F238E27FC236}">
                <a16:creationId xmlns:a16="http://schemas.microsoft.com/office/drawing/2014/main" id="{3F945407-91D0-4436-AB9B-A322E68D7CA2}"/>
              </a:ext>
            </a:extLst>
          </p:cNvPr>
          <p:cNvSpPr/>
          <p:nvPr/>
        </p:nvSpPr>
        <p:spPr>
          <a:xfrm>
            <a:off x="2719628" y="3869538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5" name="!!pt1">
            <a:extLst>
              <a:ext uri="{FF2B5EF4-FFF2-40B4-BE49-F238E27FC236}">
                <a16:creationId xmlns:a16="http://schemas.microsoft.com/office/drawing/2014/main" id="{C785138C-804F-4E7A-90E8-CFE1D354267F}"/>
              </a:ext>
            </a:extLst>
          </p:cNvPr>
          <p:cNvSpPr/>
          <p:nvPr/>
        </p:nvSpPr>
        <p:spPr>
          <a:xfrm>
            <a:off x="2808900" y="3875653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6" name="!!pt84">
            <a:extLst>
              <a:ext uri="{FF2B5EF4-FFF2-40B4-BE49-F238E27FC236}">
                <a16:creationId xmlns:a16="http://schemas.microsoft.com/office/drawing/2014/main" id="{00A59322-D22C-4AD1-8E09-62342E89DB1D}"/>
              </a:ext>
            </a:extLst>
          </p:cNvPr>
          <p:cNvSpPr/>
          <p:nvPr/>
        </p:nvSpPr>
        <p:spPr>
          <a:xfrm>
            <a:off x="2502703" y="3908121"/>
            <a:ext cx="58392" cy="58392"/>
          </a:xfrm>
          <a:prstGeom prst="flowChartConnector">
            <a:avLst/>
          </a:prstGeom>
          <a:solidFill>
            <a:srgbClr val="F1AF8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3193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D3610-0AEE-4278-9EDC-52D446E4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31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326019-EBFE-45C2-BC0B-9C1DA5CD5DE5}"/>
              </a:ext>
            </a:extLst>
          </p:cNvPr>
          <p:cNvGrpSpPr/>
          <p:nvPr/>
        </p:nvGrpSpPr>
        <p:grpSpPr>
          <a:xfrm>
            <a:off x="2496669" y="2339788"/>
            <a:ext cx="7189693" cy="2178424"/>
            <a:chOff x="2496669" y="3101788"/>
            <a:chExt cx="7189693" cy="21784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07E4317-ED0B-4326-A48A-1892D29EBF34}"/>
                </a:ext>
              </a:extLst>
            </p:cNvPr>
            <p:cNvSpPr/>
            <p:nvPr/>
          </p:nvSpPr>
          <p:spPr>
            <a:xfrm>
              <a:off x="2496669" y="3101788"/>
              <a:ext cx="7189693" cy="21784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A85A70-549A-411D-901B-C460C20F679B}"/>
                </a:ext>
              </a:extLst>
            </p:cNvPr>
            <p:cNvSpPr txBox="1"/>
            <p:nvPr/>
          </p:nvSpPr>
          <p:spPr>
            <a:xfrm>
              <a:off x="2602004" y="3529280"/>
              <a:ext cx="69790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Use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>
                  <a:latin typeface="Cormorant Garamond Light" pitchFamily="2" charset="0"/>
                  <a:ea typeface="Cormorant Garamond Light" pitchFamily="2" charset="0"/>
                  <a:cs typeface="Cormorant Garamond Light" pitchFamily="2" charset="0"/>
                </a:rPr>
                <a:t>novel views </a:t>
              </a:r>
              <a:r>
                <a:rPr lang="en-US" sz="4000" b="1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for matching and instance registration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7418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3D7-88CB-4B45-B65F-3512852F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Representation for Repetitions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6F60D-35F1-4FC1-82FB-1083499D3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3364" cy="4351338"/>
          </a:xfrm>
        </p:spPr>
        <p:txBody>
          <a:bodyPr>
            <a:normAutofit/>
          </a:bodyPr>
          <a:lstStyle/>
          <a:p>
            <a:r>
              <a:rPr lang="en-US" sz="3600" dirty="0"/>
              <a:t>Create template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Merge all instances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Receive gradients from all instances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Individual color offset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7D9B0-E371-4D03-BBC6-882CE1773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8B461-3B36-4E66-84EB-B0CB0A772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9" b="10096"/>
          <a:stretch/>
        </p:blipFill>
        <p:spPr>
          <a:xfrm>
            <a:off x="7533165" y="1598325"/>
            <a:ext cx="3820635" cy="402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12A46-672F-440A-AA3D-BC51C6C5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Finetuning the Shared Representation</a:t>
            </a:r>
          </a:p>
        </p:txBody>
      </p:sp>
      <p:pic>
        <p:nvPicPr>
          <p:cNvPr id="5" name="output_30s">
            <a:hlinkClick r:id="" action="ppaction://media"/>
            <a:extLst>
              <a:ext uri="{FF2B5EF4-FFF2-40B4-BE49-F238E27FC236}">
                <a16:creationId xmlns:a16="http://schemas.microsoft.com/office/drawing/2014/main" id="{1AB70360-AFE2-4B0D-90F0-F3966A3CC8C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9146" y="1808802"/>
            <a:ext cx="6938286" cy="45475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4650D-7F4B-483F-925F-B8F1B00E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4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D3610-0AEE-4278-9EDC-52D446E4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34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8F9B52-B1BE-46B0-B2BF-A9D6B3A6557B}"/>
              </a:ext>
            </a:extLst>
          </p:cNvPr>
          <p:cNvGrpSpPr/>
          <p:nvPr/>
        </p:nvGrpSpPr>
        <p:grpSpPr>
          <a:xfrm>
            <a:off x="2496669" y="2339788"/>
            <a:ext cx="7189693" cy="2178424"/>
            <a:chOff x="2496669" y="2666019"/>
            <a:chExt cx="7189693" cy="21784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07E4317-ED0B-4326-A48A-1892D29EBF34}"/>
                </a:ext>
              </a:extLst>
            </p:cNvPr>
            <p:cNvSpPr/>
            <p:nvPr/>
          </p:nvSpPr>
          <p:spPr>
            <a:xfrm>
              <a:off x="2496669" y="2666019"/>
              <a:ext cx="7189693" cy="21784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A85A70-549A-411D-901B-C460C20F679B}"/>
                </a:ext>
              </a:extLst>
            </p:cNvPr>
            <p:cNvSpPr txBox="1"/>
            <p:nvPr/>
          </p:nvSpPr>
          <p:spPr>
            <a:xfrm>
              <a:off x="2602004" y="3093511"/>
              <a:ext cx="69790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Optimize a </a:t>
              </a:r>
              <a:r>
                <a:rPr lang="en-US" sz="4000" b="1" i="1" dirty="0">
                  <a:latin typeface="Cormorant Garamond Light" pitchFamily="2" charset="0"/>
                  <a:ea typeface="Cormorant Garamond Light" pitchFamily="2" charset="0"/>
                  <a:cs typeface="Cormorant Garamond Light" pitchFamily="2" charset="0"/>
                </a:rPr>
                <a:t>shared representation </a:t>
              </a:r>
              <a:r>
                <a:rPr lang="en-US" sz="4000" b="1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for repetitions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394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B9CF69-B88D-401C-89F0-6F7B34BA73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A973B-387F-4935-9525-7CFE6DF5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77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39373-0F98-4A5E-BAF1-7D717850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36</a:t>
            </a:fld>
            <a:endParaRPr lang="en-US"/>
          </a:p>
        </p:txBody>
      </p:sp>
      <p:pic>
        <p:nvPicPr>
          <p:cNvPr id="7" name="chess">
            <a:hlinkClick r:id="" action="ppaction://media"/>
            <a:extLst>
              <a:ext uri="{FF2B5EF4-FFF2-40B4-BE49-F238E27FC236}">
                <a16:creationId xmlns:a16="http://schemas.microsoft.com/office/drawing/2014/main" id="{BC7DD8FA-198A-4663-9F9C-D191F8C82D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6" y="1400760"/>
            <a:ext cx="12188484" cy="405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0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39373-0F98-4A5E-BAF1-7D717850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37</a:t>
            </a:fld>
            <a:endParaRPr lang="en-US"/>
          </a:p>
        </p:txBody>
      </p:sp>
      <p:pic>
        <p:nvPicPr>
          <p:cNvPr id="5" name="office">
            <a:hlinkClick r:id="" action="ppaction://media"/>
            <a:extLst>
              <a:ext uri="{FF2B5EF4-FFF2-40B4-BE49-F238E27FC236}">
                <a16:creationId xmlns:a16="http://schemas.microsoft.com/office/drawing/2014/main" id="{E24C4CE2-CDC4-4B99-B5E1-44D90F3D74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00810"/>
            <a:ext cx="12188183" cy="405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2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39373-0F98-4A5E-BAF1-7D717850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38</a:t>
            </a:fld>
            <a:endParaRPr lang="en-US"/>
          </a:p>
        </p:txBody>
      </p:sp>
      <p:pic>
        <p:nvPicPr>
          <p:cNvPr id="5" name="masena">
            <a:hlinkClick r:id="" action="ppaction://media"/>
            <a:extLst>
              <a:ext uri="{FF2B5EF4-FFF2-40B4-BE49-F238E27FC236}">
                <a16:creationId xmlns:a16="http://schemas.microsoft.com/office/drawing/2014/main" id="{FE3B5F87-3EFF-4B3E-A588-1F574ADF40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26406"/>
            <a:ext cx="12192000" cy="340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39373-0F98-4A5E-BAF1-7D717850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39</a:t>
            </a:fld>
            <a:endParaRPr lang="en-US"/>
          </a:p>
        </p:txBody>
      </p:sp>
      <p:pic>
        <p:nvPicPr>
          <p:cNvPr id="5" name="dl3dv1">
            <a:hlinkClick r:id="" action="ppaction://media"/>
            <a:extLst>
              <a:ext uri="{FF2B5EF4-FFF2-40B4-BE49-F238E27FC236}">
                <a16:creationId xmlns:a16="http://schemas.microsoft.com/office/drawing/2014/main" id="{37798994-61D0-43D3-8927-E3F2F896A7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25881"/>
            <a:ext cx="12184402" cy="340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3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AC360-B544-400B-A965-1E67ECC55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3DGS is great at interpolation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83F61-B9D2-49DB-8B96-73704F03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4</a:t>
            </a:fld>
            <a:endParaRPr lang="en-US"/>
          </a:p>
        </p:txBody>
      </p:sp>
      <p:pic>
        <p:nvPicPr>
          <p:cNvPr id="5" name="garden">
            <a:hlinkClick r:id="" action="ppaction://media"/>
            <a:extLst>
              <a:ext uri="{FF2B5EF4-FFF2-40B4-BE49-F238E27FC236}">
                <a16:creationId xmlns:a16="http://schemas.microsoft.com/office/drawing/2014/main" id="{D865B5B2-FCD8-4595-8E64-34C3E92CB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8812" y="1690688"/>
            <a:ext cx="8454376" cy="475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9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DED5-D0DB-4285-8CC9-5F26ADE0D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736B0-1A45-4DBF-B918-7A72D3CF8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Use repetitions to improve reconstruction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Novel views for matching and registration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Shared representation for repetitions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8A790-0A9A-4AEC-A351-AB0806AF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2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0BD41-B20D-40EE-B309-2C5D186B88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Splat and Replace</a:t>
            </a:r>
            <a:br>
              <a:rPr lang="en-US" dirty="0"/>
            </a:br>
            <a:r>
              <a:rPr lang="en-US" sz="4000" b="0" dirty="0"/>
              <a:t>3D Reconstruction with Repetitive Elements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0D358-AF0E-4C47-98DA-0B616F2D0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41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BA7535-3888-427E-BC1A-FDBB4B5658C3}"/>
              </a:ext>
            </a:extLst>
          </p:cNvPr>
          <p:cNvGrpSpPr/>
          <p:nvPr/>
        </p:nvGrpSpPr>
        <p:grpSpPr>
          <a:xfrm>
            <a:off x="1901306" y="4617165"/>
            <a:ext cx="7974214" cy="832913"/>
            <a:chOff x="253254" y="4531513"/>
            <a:chExt cx="7974214" cy="83291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FAD181-F152-426C-90C1-226E2019402E}"/>
                </a:ext>
              </a:extLst>
            </p:cNvPr>
            <p:cNvSpPr txBox="1"/>
            <p:nvPr/>
          </p:nvSpPr>
          <p:spPr>
            <a:xfrm>
              <a:off x="253254" y="4531513"/>
              <a:ext cx="7974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Nicolás Violante</a:t>
              </a:r>
              <a:r>
                <a:rPr lang="en-US" sz="2000" baseline="30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1,2,3</a:t>
              </a:r>
              <a:r>
                <a:rPr lang="en-US" sz="2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             Andreas Meuleman</a:t>
              </a:r>
              <a:r>
                <a:rPr lang="en-US" sz="2000" baseline="30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1,2</a:t>
              </a:r>
              <a:r>
                <a:rPr lang="en-US" sz="2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             Alban Gauthier</a:t>
              </a:r>
              <a:r>
                <a:rPr lang="en-US" sz="2000" baseline="30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1,2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9A7672-6C97-40DE-A7F2-2EB578CA146F}"/>
                </a:ext>
              </a:extLst>
            </p:cNvPr>
            <p:cNvSpPr txBox="1"/>
            <p:nvPr/>
          </p:nvSpPr>
          <p:spPr>
            <a:xfrm>
              <a:off x="363072" y="4964316"/>
              <a:ext cx="786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 Fredo Durand</a:t>
              </a:r>
              <a:r>
                <a:rPr lang="en-US" sz="2000" baseline="30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4</a:t>
              </a:r>
              <a:r>
                <a:rPr lang="en-US" sz="2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                     Thibault Groueix</a:t>
              </a:r>
              <a:r>
                <a:rPr lang="en-US" sz="2000" baseline="30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3</a:t>
              </a:r>
              <a:r>
                <a:rPr lang="en-US" sz="2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              George Drettakis</a:t>
              </a:r>
              <a:r>
                <a:rPr lang="en-US" sz="2000" baseline="30000" dirty="0"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1,2</a:t>
              </a:r>
            </a:p>
          </p:txBody>
        </p:sp>
      </p:grpSp>
      <p:sp>
        <p:nvSpPr>
          <p:cNvPr id="19" name="TextBox 21">
            <a:extLst>
              <a:ext uri="{FF2B5EF4-FFF2-40B4-BE49-F238E27FC236}">
                <a16:creationId xmlns:a16="http://schemas.microsoft.com/office/drawing/2014/main" id="{CCD61972-3441-489E-99FC-A0F412B6D0FC}"/>
              </a:ext>
            </a:extLst>
          </p:cNvPr>
          <p:cNvSpPr/>
          <p:nvPr/>
        </p:nvSpPr>
        <p:spPr>
          <a:xfrm>
            <a:off x="-6120" y="3772787"/>
            <a:ext cx="12200040" cy="4001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numCol="1" spcCol="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en-US" sz="2000" b="0" u="none" strike="noStrike" dirty="0">
                <a:solidFill>
                  <a:srgbClr val="000000"/>
                </a:solidFill>
                <a:effectLst/>
                <a:uFillTx/>
                <a:latin typeface="Libertinus Sans" pitchFamily="2" charset="0"/>
                <a:ea typeface="Libertinus Sans" pitchFamily="2" charset="0"/>
                <a:cs typeface="Libertinus Sans" pitchFamily="2" charset="0"/>
              </a:rPr>
              <a:t>SIGGRAPH 2025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Libertinus Sans" pitchFamily="2" charset="0"/>
              <a:ea typeface="Libertinus Sans" pitchFamily="2" charset="0"/>
              <a:cs typeface="Libertinus Sans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A1ED04-EBE6-4844-98F5-39D4F2D39B8D}"/>
              </a:ext>
            </a:extLst>
          </p:cNvPr>
          <p:cNvGrpSpPr/>
          <p:nvPr/>
        </p:nvGrpSpPr>
        <p:grpSpPr>
          <a:xfrm>
            <a:off x="2837366" y="6040012"/>
            <a:ext cx="5773234" cy="441607"/>
            <a:chOff x="1692089" y="5894347"/>
            <a:chExt cx="8426557" cy="644565"/>
          </a:xfrm>
        </p:grpSpPr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41AB4878-CF9C-4A20-88E6-56A85033D23A}"/>
                </a:ext>
              </a:extLst>
            </p:cNvPr>
            <p:cNvSpPr/>
            <p:nvPr/>
          </p:nvSpPr>
          <p:spPr>
            <a:xfrm>
              <a:off x="1692089" y="5894347"/>
              <a:ext cx="209218" cy="5028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numCol="1" spcCol="0" anchor="t">
              <a:spAutoFit/>
            </a:bodyPr>
            <a:lstStyle/>
            <a:p>
              <a:pPr algn="r">
                <a:lnSpc>
                  <a:spcPct val="130000"/>
                </a:lnSpc>
                <a:spcAft>
                  <a:spcPts val="601"/>
                </a:spcAft>
              </a:pPr>
              <a:r>
                <a:rPr lang="en-US" sz="1400" b="0" u="none" strike="noStrike" dirty="0"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GB" b="0" u="none" strike="noStrike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52F379C5-24FD-483E-92FD-41DE9D3D010F}"/>
                </a:ext>
              </a:extLst>
            </p:cNvPr>
            <p:cNvSpPr/>
            <p:nvPr/>
          </p:nvSpPr>
          <p:spPr>
            <a:xfrm>
              <a:off x="3608114" y="5894347"/>
              <a:ext cx="209218" cy="5028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numCol="1" spcCol="0" anchor="t">
              <a:spAutoFit/>
            </a:bodyPr>
            <a:lstStyle/>
            <a:p>
              <a:pPr algn="r">
                <a:lnSpc>
                  <a:spcPct val="130000"/>
                </a:lnSpc>
                <a:spcAft>
                  <a:spcPts val="601"/>
                </a:spcAft>
              </a:pPr>
              <a:r>
                <a:rPr lang="en-US" sz="1400" b="0" u="none" strike="noStrike" dirty="0"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GB" b="0" u="none" strike="noStrike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02763338-2FDD-41AD-868E-59E7C5E3EEAE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/>
          </p:blipFill>
          <p:spPr>
            <a:xfrm>
              <a:off x="3790435" y="6038577"/>
              <a:ext cx="1903425" cy="50033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E5053F34-AA84-4DC9-815E-F9AB76082C91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/>
          </p:blipFill>
          <p:spPr>
            <a:xfrm>
              <a:off x="1874411" y="6075327"/>
              <a:ext cx="1465041" cy="426834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3FDEDC-9777-4E5E-BFE2-FA8F9787A231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8107594" y="6040677"/>
              <a:ext cx="2011052" cy="496398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C98B2361-DF22-43F1-8586-66EE243048C2}"/>
                </a:ext>
              </a:extLst>
            </p:cNvPr>
            <p:cNvPicPr/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/>
          </p:blipFill>
          <p:spPr>
            <a:xfrm>
              <a:off x="6144844" y="6103153"/>
              <a:ext cx="1537755" cy="371183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A5C15E1E-9C0D-464F-89C5-385CC1EE6148}"/>
                </a:ext>
              </a:extLst>
            </p:cNvPr>
            <p:cNvSpPr/>
            <p:nvPr/>
          </p:nvSpPr>
          <p:spPr>
            <a:xfrm>
              <a:off x="5962522" y="5894347"/>
              <a:ext cx="209218" cy="5028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numCol="1" spcCol="0" anchor="t">
              <a:spAutoFit/>
            </a:bodyPr>
            <a:lstStyle/>
            <a:p>
              <a:pPr algn="r">
                <a:lnSpc>
                  <a:spcPct val="130000"/>
                </a:lnSpc>
                <a:spcAft>
                  <a:spcPts val="601"/>
                </a:spcAft>
              </a:pPr>
              <a:r>
                <a:rPr lang="en-US" sz="1400" b="0" u="none" strike="noStrike" dirty="0"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GB" b="0" u="none" strike="noStrike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3">
              <a:extLst>
                <a:ext uri="{FF2B5EF4-FFF2-40B4-BE49-F238E27FC236}">
                  <a16:creationId xmlns:a16="http://schemas.microsoft.com/office/drawing/2014/main" id="{27FC55B4-6019-4209-9DFF-07E318064CA1}"/>
                </a:ext>
              </a:extLst>
            </p:cNvPr>
            <p:cNvSpPr/>
            <p:nvPr/>
          </p:nvSpPr>
          <p:spPr>
            <a:xfrm>
              <a:off x="7951524" y="5894347"/>
              <a:ext cx="209218" cy="5028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numCol="1" spcCol="0" anchor="t">
              <a:spAutoFit/>
            </a:bodyPr>
            <a:lstStyle/>
            <a:p>
              <a:pPr algn="r">
                <a:lnSpc>
                  <a:spcPct val="130000"/>
                </a:lnSpc>
                <a:spcAft>
                  <a:spcPts val="601"/>
                </a:spcAft>
              </a:pPr>
              <a:r>
                <a:rPr lang="en-US" sz="1400" b="0" u="none" strike="noStrike" dirty="0"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GB" b="0" u="none" strike="noStrike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006EEE-3CCD-44B4-8C2D-C5A818E13A02}"/>
              </a:ext>
            </a:extLst>
          </p:cNvPr>
          <p:cNvGrpSpPr/>
          <p:nvPr/>
        </p:nvGrpSpPr>
        <p:grpSpPr>
          <a:xfrm>
            <a:off x="9705703" y="62735"/>
            <a:ext cx="2512421" cy="2633501"/>
            <a:chOff x="9705703" y="43140"/>
            <a:chExt cx="2512421" cy="263350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2B121DA-BC02-4CE9-AD38-6A84815CE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5703" y="43140"/>
              <a:ext cx="2415823" cy="2415823"/>
            </a:xfrm>
            <a:prstGeom prst="rect">
              <a:avLst/>
            </a:prstGeom>
          </p:spPr>
        </p:pic>
        <p:sp>
          <p:nvSpPr>
            <p:cNvPr id="30" name="TextBox 21">
              <a:extLst>
                <a:ext uri="{FF2B5EF4-FFF2-40B4-BE49-F238E27FC236}">
                  <a16:creationId xmlns:a16="http://schemas.microsoft.com/office/drawing/2014/main" id="{2FA47384-F409-4B60-B135-EE5D2C39E928}"/>
                </a:ext>
              </a:extLst>
            </p:cNvPr>
            <p:cNvSpPr/>
            <p:nvPr/>
          </p:nvSpPr>
          <p:spPr>
            <a:xfrm>
              <a:off x="9752830" y="2276531"/>
              <a:ext cx="2465294" cy="40011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0" numCol="1" spcCol="0" anchor="t">
              <a:spAutoFit/>
            </a:bodyPr>
            <a:lstStyle/>
            <a:p>
              <a:pPr algn="ctr">
                <a:lnSpc>
                  <a:spcPct val="100000"/>
                </a:lnSpc>
                <a:spcAft>
                  <a:spcPts val="601"/>
                </a:spcAft>
              </a:pPr>
              <a:r>
                <a:rPr lang="en-US" sz="2000" b="0" u="none" strike="noStrike" dirty="0">
                  <a:solidFill>
                    <a:srgbClr val="000000"/>
                  </a:solidFill>
                  <a:effectLst/>
                  <a:uFillTx/>
                  <a:latin typeface="Libertinus Sans" pitchFamily="2" charset="0"/>
                  <a:ea typeface="Libertinus Sans" pitchFamily="2" charset="0"/>
                  <a:cs typeface="Libertinus Sans" pitchFamily="2" charset="0"/>
                </a:rPr>
                <a:t>Scan for web project!</a:t>
              </a:r>
              <a:endParaRPr lang="en-GB" sz="2000" b="0" u="none" strike="noStrike" dirty="0">
                <a:solidFill>
                  <a:srgbClr val="000000"/>
                </a:solidFill>
                <a:effectLst/>
                <a:uFillTx/>
                <a:latin typeface="Libertinus Sans" pitchFamily="2" charset="0"/>
                <a:ea typeface="Libertinus Sans" pitchFamily="2" charset="0"/>
                <a:cs typeface="Libertinus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AC360-B544-400B-A965-1E67ECC55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but struggles with extrapolation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83F61-B9D2-49DB-8B96-73704F03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1AB91-83FA-F48B-EA63-30CDE69AF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47440"/>
            <a:ext cx="7772400" cy="517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68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AC360-B544-400B-A965-1E67ECC55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Scenes often have </a:t>
            </a:r>
            <a:r>
              <a:rPr lang="en-US" sz="4400" i="1" dirty="0">
                <a:latin typeface="Cormorant Garamond SemiBold" pitchFamily="2" charset="0"/>
                <a:ea typeface="Cormorant Garamond SemiBold" pitchFamily="2" charset="0"/>
                <a:cs typeface="Cormorant Garamond SemiBold" pitchFamily="2" charset="0"/>
              </a:rPr>
              <a:t>repetitions</a:t>
            </a:r>
            <a:endParaRPr lang="en-US" i="1" dirty="0">
              <a:latin typeface="Cormorant Garamond SemiBold" pitchFamily="2" charset="0"/>
              <a:ea typeface="Cormorant Garamond SemiBold" pitchFamily="2" charset="0"/>
              <a:cs typeface="Cormorant Garamond SemiBold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83F61-B9D2-49DB-8B96-73704F03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19D310-4065-4810-997D-70E33A4D55A2}"/>
              </a:ext>
            </a:extLst>
          </p:cNvPr>
          <p:cNvGrpSpPr/>
          <p:nvPr/>
        </p:nvGrpSpPr>
        <p:grpSpPr>
          <a:xfrm>
            <a:off x="874464" y="2142836"/>
            <a:ext cx="10531193" cy="3450288"/>
            <a:chOff x="476250" y="2705099"/>
            <a:chExt cx="10929407" cy="35807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872BCA-FE67-4C45-9F94-87B9AF954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50" y="2705100"/>
              <a:ext cx="5378979" cy="358075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5ED0E3-9136-4EBA-B9BD-FDE6BA90F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6678" y="2705099"/>
              <a:ext cx="5378979" cy="3580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5279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AC360-B544-400B-A965-1E67ECC55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Scenes often have </a:t>
            </a:r>
            <a:r>
              <a:rPr lang="en-US" sz="4400" i="1" dirty="0">
                <a:latin typeface="Cormorant Garamond SemiBold" pitchFamily="2" charset="0"/>
                <a:ea typeface="Cormorant Garamond SemiBold" pitchFamily="2" charset="0"/>
                <a:cs typeface="Cormorant Garamond SemiBold" pitchFamily="2" charset="0"/>
              </a:rPr>
              <a:t>repetitions</a:t>
            </a:r>
            <a:endParaRPr lang="en-US" i="1" dirty="0">
              <a:latin typeface="Cormorant Garamond SemiBold" pitchFamily="2" charset="0"/>
              <a:ea typeface="Cormorant Garamond SemiBold" pitchFamily="2" charset="0"/>
              <a:cs typeface="Cormorant Garamond SemiBold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83F61-B9D2-49DB-8B96-73704F03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19D310-4065-4810-997D-70E33A4D55A2}"/>
              </a:ext>
            </a:extLst>
          </p:cNvPr>
          <p:cNvGrpSpPr/>
          <p:nvPr/>
        </p:nvGrpSpPr>
        <p:grpSpPr>
          <a:xfrm>
            <a:off x="874464" y="2142836"/>
            <a:ext cx="10531193" cy="3450288"/>
            <a:chOff x="476250" y="2705099"/>
            <a:chExt cx="10929407" cy="35807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872BCA-FE67-4C45-9F94-87B9AF954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50" y="2705100"/>
              <a:ext cx="5378979" cy="358075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5ED0E3-9136-4EBA-B9BD-FDE6BA90F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6678" y="2705099"/>
              <a:ext cx="5378979" cy="358075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DF0968-AFCC-49C0-B488-3FE555ADAC90}"/>
              </a:ext>
            </a:extLst>
          </p:cNvPr>
          <p:cNvGrpSpPr/>
          <p:nvPr/>
        </p:nvGrpSpPr>
        <p:grpSpPr>
          <a:xfrm>
            <a:off x="874464" y="2137790"/>
            <a:ext cx="10530407" cy="3455331"/>
            <a:chOff x="874464" y="2137790"/>
            <a:chExt cx="10530407" cy="34553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01EB2D-2AED-4E46-84FE-EFC2989DE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64" y="2142834"/>
              <a:ext cx="5182997" cy="345028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129FE2-1D12-44EC-AACA-2840C5353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1874" y="2137790"/>
              <a:ext cx="5182997" cy="3455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53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B9CF69-B88D-401C-89F0-6F7B34BA73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A973B-387F-4935-9525-7CFE6DF5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21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8ABD1F-AFE4-6EE3-1E87-9FA89DB9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0F834-DCC3-40F2-944B-FCADDC39CE20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84A045-072B-33E8-BBCC-6932CF9BA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77"/>
          <a:stretch/>
        </p:blipFill>
        <p:spPr>
          <a:xfrm>
            <a:off x="3010383" y="316521"/>
            <a:ext cx="4905128" cy="60173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055FB5-7AE4-3321-2AFC-AF98A895B8D7}"/>
              </a:ext>
            </a:extLst>
          </p:cNvPr>
          <p:cNvSpPr/>
          <p:nvPr/>
        </p:nvSpPr>
        <p:spPr>
          <a:xfrm>
            <a:off x="4941278" y="5767754"/>
            <a:ext cx="334107" cy="566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190467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10865</TotalTime>
  <Words>1235</Words>
  <Application>Microsoft Office PowerPoint</Application>
  <PresentationFormat>Widescreen</PresentationFormat>
  <Paragraphs>248</Paragraphs>
  <Slides>41</Slides>
  <Notes>33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Times New Roman</vt:lpstr>
      <vt:lpstr>Libertinus Sans</vt:lpstr>
      <vt:lpstr>Cormorant Garamond Light</vt:lpstr>
      <vt:lpstr>Cormorant Garamond</vt:lpstr>
      <vt:lpstr>Cormorant Garamond SemiBold</vt:lpstr>
      <vt:lpstr>Calibri</vt:lpstr>
      <vt:lpstr>Calibri Light</vt:lpstr>
      <vt:lpstr>Office Theme</vt:lpstr>
      <vt:lpstr>Splat and Replace 3D Reconstruction with Repetitive Elements</vt:lpstr>
      <vt:lpstr>Gaussian Splatting</vt:lpstr>
      <vt:lpstr>PowerPoint Presentation</vt:lpstr>
      <vt:lpstr>3DGS is great at interpolation</vt:lpstr>
      <vt:lpstr>… but struggles with extrapolation</vt:lpstr>
      <vt:lpstr>Scenes often have repetitions</vt:lpstr>
      <vt:lpstr>Scenes often have repetitions</vt:lpstr>
      <vt:lpstr>Method</vt:lpstr>
      <vt:lpstr>PowerPoint Presentation</vt:lpstr>
      <vt:lpstr>PowerPoint Presentation</vt:lpstr>
      <vt:lpstr>PowerPoint Presentation</vt:lpstr>
      <vt:lpstr>PowerPoint Presentation</vt:lpstr>
      <vt:lpstr>Base 3DGS</vt:lpstr>
      <vt:lpstr>Extending 3DGS for Segmentation</vt:lpstr>
      <vt:lpstr>2D Masks from Text Queries</vt:lpstr>
      <vt:lpstr>Extending 3DGS for Segmentation</vt:lpstr>
      <vt:lpstr>Learning Contrastive Features</vt:lpstr>
      <vt:lpstr>Rendering Contrastive Features</vt:lpstr>
      <vt:lpstr>Click to Segment Repetitions</vt:lpstr>
      <vt:lpstr>How to align Gaussians?</vt:lpstr>
      <vt:lpstr>Registration from novel views</vt:lpstr>
      <vt:lpstr>Find k candidate pairs of views</vt:lpstr>
      <vt:lpstr>Find k candidate pairs of views</vt:lpstr>
      <vt:lpstr>Registration from novel views</vt:lpstr>
      <vt:lpstr>Robust dense 2D matching</vt:lpstr>
      <vt:lpstr>Registration from novel views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Shared Representation for Repetitions</vt:lpstr>
      <vt:lpstr>Finetuning the Shared Representation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Summary</vt:lpstr>
      <vt:lpstr>Splat and Replace 3D Reconstruction with Repetitive Elements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Nicolas Violante</dc:creator>
  <cp:lastModifiedBy>Nicolas Violante</cp:lastModifiedBy>
  <cp:revision>150</cp:revision>
  <dcterms:created xsi:type="dcterms:W3CDTF">2025-05-14T19:04:52Z</dcterms:created>
  <dcterms:modified xsi:type="dcterms:W3CDTF">2025-10-16T12:24:11Z</dcterms:modified>
</cp:coreProperties>
</file>